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41" r:id="rId3"/>
    <p:sldId id="423" r:id="rId4"/>
    <p:sldId id="425" r:id="rId5"/>
    <p:sldId id="442" r:id="rId6"/>
    <p:sldId id="443" r:id="rId7"/>
    <p:sldId id="444" r:id="rId8"/>
    <p:sldId id="445" r:id="rId9"/>
    <p:sldId id="446" r:id="rId10"/>
    <p:sldId id="447" r:id="rId11"/>
    <p:sldId id="449" r:id="rId12"/>
    <p:sldId id="414" r:id="rId13"/>
    <p:sldId id="394" r:id="rId1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BA3"/>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2833802-FEF1-4C79-8D5D-14CF1EAF98D9}" styleName="Açık Stil 2 - Vurgu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ema Uygulanmış Stil 2 - Vurgu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Orta Stil 4 - Vurgu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306799F8-075E-4A3A-A7F6-7FBC6576F1A4}" styleName="Tema Uygulanmış Stil 2 - Vurgu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Açık Stil 3 - Vurgu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autoAdjust="0"/>
  </p:normalViewPr>
  <p:slideViewPr>
    <p:cSldViewPr snapToGrid="0">
      <p:cViewPr varScale="1">
        <p:scale>
          <a:sx n="117" d="100"/>
          <a:sy n="117" d="100"/>
        </p:scale>
        <p:origin x="354"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27AE48-17EE-4805-81A8-2FF04959E5C2}" type="doc">
      <dgm:prSet loTypeId="urn:microsoft.com/office/officeart/2005/8/layout/hierarchy6" loCatId="hierarchy" qsTypeId="urn:microsoft.com/office/officeart/2005/8/quickstyle/simple3" qsCatId="simple" csTypeId="urn:microsoft.com/office/officeart/2005/8/colors/colorful3" csCatId="colorful" phldr="1"/>
      <dgm:spPr/>
      <dgm:t>
        <a:bodyPr/>
        <a:lstStyle/>
        <a:p>
          <a:endParaRPr lang="tr-TR"/>
        </a:p>
      </dgm:t>
    </dgm:pt>
    <dgm:pt modelId="{B5ADFC6D-F038-45DF-91F0-F67FE252186C}">
      <dgm:prSet phldrT="[Metin]"/>
      <dgm:spPr/>
      <dgm:t>
        <a:bodyPr/>
        <a:lstStyle/>
        <a:p>
          <a:r>
            <a:rPr lang="tr-TR" b="1" u="sng" dirty="0"/>
            <a:t>Müdür </a:t>
          </a:r>
          <a:br>
            <a:rPr lang="tr-TR" b="1" u="sng" dirty="0"/>
          </a:br>
          <a:r>
            <a:rPr lang="tr-TR" b="1" u="none" dirty="0"/>
            <a:t>Doç. Dr. Yahya AKTU</a:t>
          </a:r>
          <a:endParaRPr lang="tr-TR" u="none" dirty="0"/>
        </a:p>
      </dgm:t>
    </dgm:pt>
    <dgm:pt modelId="{F6926418-F3A3-445D-81A3-35E7A83B279E}" type="parTrans" cxnId="{A77C616B-A01B-424D-97B9-AB8790534574}">
      <dgm:prSet/>
      <dgm:spPr/>
      <dgm:t>
        <a:bodyPr/>
        <a:lstStyle/>
        <a:p>
          <a:endParaRPr lang="tr-TR"/>
        </a:p>
      </dgm:t>
    </dgm:pt>
    <dgm:pt modelId="{C3C4D0C3-CC95-480D-A585-4DE9FD16EB7E}" type="sibTrans" cxnId="{A77C616B-A01B-424D-97B9-AB8790534574}">
      <dgm:prSet/>
      <dgm:spPr/>
      <dgm:t>
        <a:bodyPr/>
        <a:lstStyle/>
        <a:p>
          <a:endParaRPr lang="tr-TR"/>
        </a:p>
      </dgm:t>
    </dgm:pt>
    <dgm:pt modelId="{F32101FA-38D5-4749-B8FC-BA01D38A21A0}">
      <dgm:prSet phldrT="[Metin]"/>
      <dgm:spPr/>
      <dgm:t>
        <a:bodyPr/>
        <a:lstStyle/>
        <a:p>
          <a:r>
            <a:rPr lang="tr-TR" b="1" u="sng" dirty="0"/>
            <a:t>Müdür Yardımcısı</a:t>
          </a:r>
        </a:p>
        <a:p>
          <a:r>
            <a:rPr lang="tr-TR" dirty="0"/>
            <a:t>Doç. Dr. Talip ÇUKURLU</a:t>
          </a:r>
        </a:p>
      </dgm:t>
    </dgm:pt>
    <dgm:pt modelId="{9177227E-7C05-4F77-B35F-D56F37651DF0}" type="parTrans" cxnId="{809DFC92-9C08-49E3-A316-8DF5992E95DF}">
      <dgm:prSet/>
      <dgm:spPr/>
      <dgm:t>
        <a:bodyPr/>
        <a:lstStyle/>
        <a:p>
          <a:endParaRPr lang="tr-TR"/>
        </a:p>
      </dgm:t>
    </dgm:pt>
    <dgm:pt modelId="{8018A9D2-B497-44FE-9E68-66FC1E6B7843}" type="sibTrans" cxnId="{809DFC92-9C08-49E3-A316-8DF5992E95DF}">
      <dgm:prSet/>
      <dgm:spPr/>
      <dgm:t>
        <a:bodyPr/>
        <a:lstStyle/>
        <a:p>
          <a:endParaRPr lang="tr-TR"/>
        </a:p>
      </dgm:t>
    </dgm:pt>
    <dgm:pt modelId="{2C820D07-27D2-4E56-BB7D-26E8E7CB1E05}">
      <dgm:prSet phldrT="[Metin]"/>
      <dgm:spPr/>
      <dgm:t>
        <a:bodyPr/>
        <a:lstStyle/>
        <a:p>
          <a:r>
            <a:rPr lang="tr-TR" b="1" u="sng" dirty="0"/>
            <a:t>Müdür Yardımcısı</a:t>
          </a:r>
        </a:p>
        <a:p>
          <a:r>
            <a:rPr lang="tr-TR" dirty="0"/>
            <a:t>Dr. Öğr. Üyesi Ahmet TAŞDOĞAN</a:t>
          </a:r>
        </a:p>
      </dgm:t>
    </dgm:pt>
    <dgm:pt modelId="{748E648A-6354-4874-B236-CB659EB7D798}" type="parTrans" cxnId="{42961F70-388D-42FD-B9EE-9A0C826F0DA8}">
      <dgm:prSet/>
      <dgm:spPr/>
      <dgm:t>
        <a:bodyPr/>
        <a:lstStyle/>
        <a:p>
          <a:endParaRPr lang="tr-TR"/>
        </a:p>
      </dgm:t>
    </dgm:pt>
    <dgm:pt modelId="{FC0FDC95-52BA-4B35-B19F-C20402E249D6}" type="sibTrans" cxnId="{42961F70-388D-42FD-B9EE-9A0C826F0DA8}">
      <dgm:prSet/>
      <dgm:spPr/>
      <dgm:t>
        <a:bodyPr/>
        <a:lstStyle/>
        <a:p>
          <a:endParaRPr lang="tr-TR"/>
        </a:p>
      </dgm:t>
    </dgm:pt>
    <dgm:pt modelId="{40F78052-7613-449D-8F5A-3E9FA9DECD5E}">
      <dgm:prSet phldrT="[Metin]"/>
      <dgm:spPr/>
      <dgm:t>
        <a:bodyPr/>
        <a:lstStyle/>
        <a:p>
          <a:r>
            <a:rPr lang="tr-TR" b="1" u="sng" dirty="0"/>
            <a:t>Enstitü Sekreteri</a:t>
          </a:r>
        </a:p>
        <a:p>
          <a:r>
            <a:rPr lang="tr-TR" dirty="0"/>
            <a:t>Mehmet ASLAN</a:t>
          </a:r>
        </a:p>
      </dgm:t>
    </dgm:pt>
    <dgm:pt modelId="{F3CF3974-171E-4E0C-B7C0-F1DAADAD5AAB}" type="parTrans" cxnId="{1157D73A-B591-43ED-825D-98DB8BB08283}">
      <dgm:prSet/>
      <dgm:spPr/>
      <dgm:t>
        <a:bodyPr/>
        <a:lstStyle/>
        <a:p>
          <a:endParaRPr lang="tr-TR"/>
        </a:p>
      </dgm:t>
    </dgm:pt>
    <dgm:pt modelId="{55A8988F-301C-4693-9BF7-7F0BFD9F1599}" type="sibTrans" cxnId="{1157D73A-B591-43ED-825D-98DB8BB08283}">
      <dgm:prSet/>
      <dgm:spPr/>
      <dgm:t>
        <a:bodyPr/>
        <a:lstStyle/>
        <a:p>
          <a:endParaRPr lang="tr-TR"/>
        </a:p>
      </dgm:t>
    </dgm:pt>
    <dgm:pt modelId="{285FEA66-9BAA-4343-B9F8-92D4FB52C9E5}">
      <dgm:prSet phldrT="[Metin]"/>
      <dgm:spPr/>
      <dgm:t>
        <a:bodyPr/>
        <a:lstStyle/>
        <a:p>
          <a:r>
            <a:rPr lang="tr-TR" b="1" u="sng" dirty="0"/>
            <a:t>Tekniker</a:t>
          </a:r>
          <a:br>
            <a:rPr lang="tr-TR" b="1" u="sng" dirty="0"/>
          </a:br>
          <a:r>
            <a:rPr lang="tr-TR" dirty="0"/>
            <a:t>Abdulkerim EVREN</a:t>
          </a:r>
        </a:p>
      </dgm:t>
    </dgm:pt>
    <dgm:pt modelId="{60320C02-6ECB-4FC8-AFDE-572E6C1EB553}" type="parTrans" cxnId="{6F9B37FA-A9DF-45E9-B022-3BE8ACCEFEA1}">
      <dgm:prSet/>
      <dgm:spPr/>
      <dgm:t>
        <a:bodyPr/>
        <a:lstStyle/>
        <a:p>
          <a:endParaRPr lang="tr-TR"/>
        </a:p>
      </dgm:t>
    </dgm:pt>
    <dgm:pt modelId="{E6AD6465-370F-40FA-AE94-CCCF2FEB4B07}" type="sibTrans" cxnId="{6F9B37FA-A9DF-45E9-B022-3BE8ACCEFEA1}">
      <dgm:prSet/>
      <dgm:spPr/>
      <dgm:t>
        <a:bodyPr/>
        <a:lstStyle/>
        <a:p>
          <a:endParaRPr lang="tr-TR"/>
        </a:p>
      </dgm:t>
    </dgm:pt>
    <dgm:pt modelId="{FF269D84-B432-4E68-AAC7-8972B1D15451}" type="pres">
      <dgm:prSet presAssocID="{F127AE48-17EE-4805-81A8-2FF04959E5C2}" presName="mainComposite" presStyleCnt="0">
        <dgm:presLayoutVars>
          <dgm:chPref val="1"/>
          <dgm:dir/>
          <dgm:animOne val="branch"/>
          <dgm:animLvl val="lvl"/>
          <dgm:resizeHandles val="exact"/>
        </dgm:presLayoutVars>
      </dgm:prSet>
      <dgm:spPr/>
      <dgm:t>
        <a:bodyPr/>
        <a:lstStyle/>
        <a:p>
          <a:endParaRPr lang="tr-TR"/>
        </a:p>
      </dgm:t>
    </dgm:pt>
    <dgm:pt modelId="{677FB0AB-A6CE-4F7C-8975-AA11E488E0E7}" type="pres">
      <dgm:prSet presAssocID="{F127AE48-17EE-4805-81A8-2FF04959E5C2}" presName="hierFlow" presStyleCnt="0"/>
      <dgm:spPr/>
    </dgm:pt>
    <dgm:pt modelId="{BBA4B084-E88B-4C87-842C-81D9F310A723}" type="pres">
      <dgm:prSet presAssocID="{F127AE48-17EE-4805-81A8-2FF04959E5C2}" presName="hierChild1" presStyleCnt="0">
        <dgm:presLayoutVars>
          <dgm:chPref val="1"/>
          <dgm:animOne val="branch"/>
          <dgm:animLvl val="lvl"/>
        </dgm:presLayoutVars>
      </dgm:prSet>
      <dgm:spPr/>
    </dgm:pt>
    <dgm:pt modelId="{AFF80053-9D83-4990-B727-60BC8D64C47D}" type="pres">
      <dgm:prSet presAssocID="{B5ADFC6D-F038-45DF-91F0-F67FE252186C}" presName="Name14" presStyleCnt="0"/>
      <dgm:spPr/>
    </dgm:pt>
    <dgm:pt modelId="{0B09FC1B-89A7-4F4A-AA0E-60B4BF61ED83}" type="pres">
      <dgm:prSet presAssocID="{B5ADFC6D-F038-45DF-91F0-F67FE252186C}" presName="level1Shape" presStyleLbl="node0" presStyleIdx="0" presStyleCnt="1">
        <dgm:presLayoutVars>
          <dgm:chPref val="3"/>
        </dgm:presLayoutVars>
      </dgm:prSet>
      <dgm:spPr/>
      <dgm:t>
        <a:bodyPr/>
        <a:lstStyle/>
        <a:p>
          <a:endParaRPr lang="tr-TR"/>
        </a:p>
      </dgm:t>
    </dgm:pt>
    <dgm:pt modelId="{254FBD86-277D-436D-890C-AE3B543B4C3B}" type="pres">
      <dgm:prSet presAssocID="{B5ADFC6D-F038-45DF-91F0-F67FE252186C}" presName="hierChild2" presStyleCnt="0"/>
      <dgm:spPr/>
    </dgm:pt>
    <dgm:pt modelId="{30995E09-D4E2-4128-8A02-5790C6E39991}" type="pres">
      <dgm:prSet presAssocID="{9177227E-7C05-4F77-B35F-D56F37651DF0}" presName="Name19" presStyleLbl="parChTrans1D2" presStyleIdx="0" presStyleCnt="3"/>
      <dgm:spPr/>
      <dgm:t>
        <a:bodyPr/>
        <a:lstStyle/>
        <a:p>
          <a:endParaRPr lang="tr-TR"/>
        </a:p>
      </dgm:t>
    </dgm:pt>
    <dgm:pt modelId="{A65E640C-04ED-4A13-8E2D-EBC52200944E}" type="pres">
      <dgm:prSet presAssocID="{F32101FA-38D5-4749-B8FC-BA01D38A21A0}" presName="Name21" presStyleCnt="0"/>
      <dgm:spPr/>
    </dgm:pt>
    <dgm:pt modelId="{B6A10B20-D152-4EE3-82EC-28E029458632}" type="pres">
      <dgm:prSet presAssocID="{F32101FA-38D5-4749-B8FC-BA01D38A21A0}" presName="level2Shape" presStyleLbl="node2" presStyleIdx="0" presStyleCnt="3"/>
      <dgm:spPr/>
      <dgm:t>
        <a:bodyPr/>
        <a:lstStyle/>
        <a:p>
          <a:endParaRPr lang="tr-TR"/>
        </a:p>
      </dgm:t>
    </dgm:pt>
    <dgm:pt modelId="{B0710C94-41C2-42F2-AAD3-B91E87AC938C}" type="pres">
      <dgm:prSet presAssocID="{F32101FA-38D5-4749-B8FC-BA01D38A21A0}" presName="hierChild3" presStyleCnt="0"/>
      <dgm:spPr/>
    </dgm:pt>
    <dgm:pt modelId="{E034309D-A387-4455-BB07-04FC0E45BF56}" type="pres">
      <dgm:prSet presAssocID="{748E648A-6354-4874-B236-CB659EB7D798}" presName="Name19" presStyleLbl="parChTrans1D2" presStyleIdx="1" presStyleCnt="3"/>
      <dgm:spPr/>
      <dgm:t>
        <a:bodyPr/>
        <a:lstStyle/>
        <a:p>
          <a:endParaRPr lang="tr-TR"/>
        </a:p>
      </dgm:t>
    </dgm:pt>
    <dgm:pt modelId="{B88486D1-CA1A-4263-AE21-1F64E61B1F0A}" type="pres">
      <dgm:prSet presAssocID="{2C820D07-27D2-4E56-BB7D-26E8E7CB1E05}" presName="Name21" presStyleCnt="0"/>
      <dgm:spPr/>
    </dgm:pt>
    <dgm:pt modelId="{B67B2D10-D742-4B9E-BE1E-02BDA3A4A2FD}" type="pres">
      <dgm:prSet presAssocID="{2C820D07-27D2-4E56-BB7D-26E8E7CB1E05}" presName="level2Shape" presStyleLbl="node2" presStyleIdx="1" presStyleCnt="3"/>
      <dgm:spPr/>
      <dgm:t>
        <a:bodyPr/>
        <a:lstStyle/>
        <a:p>
          <a:endParaRPr lang="tr-TR"/>
        </a:p>
      </dgm:t>
    </dgm:pt>
    <dgm:pt modelId="{F4ABC0D8-3238-4BF6-9191-E8069967D475}" type="pres">
      <dgm:prSet presAssocID="{2C820D07-27D2-4E56-BB7D-26E8E7CB1E05}" presName="hierChild3" presStyleCnt="0"/>
      <dgm:spPr/>
    </dgm:pt>
    <dgm:pt modelId="{4537E91C-C735-4ED2-9709-9D9AECAD0F4A}" type="pres">
      <dgm:prSet presAssocID="{F3CF3974-171E-4E0C-B7C0-F1DAADAD5AAB}" presName="Name19" presStyleLbl="parChTrans1D2" presStyleIdx="2" presStyleCnt="3"/>
      <dgm:spPr/>
      <dgm:t>
        <a:bodyPr/>
        <a:lstStyle/>
        <a:p>
          <a:endParaRPr lang="tr-TR"/>
        </a:p>
      </dgm:t>
    </dgm:pt>
    <dgm:pt modelId="{363EF73B-386D-4FC7-8636-7253D65E3146}" type="pres">
      <dgm:prSet presAssocID="{40F78052-7613-449D-8F5A-3E9FA9DECD5E}" presName="Name21" presStyleCnt="0"/>
      <dgm:spPr/>
    </dgm:pt>
    <dgm:pt modelId="{95A375D3-B363-4DCF-B714-0B3241DF6C58}" type="pres">
      <dgm:prSet presAssocID="{40F78052-7613-449D-8F5A-3E9FA9DECD5E}" presName="level2Shape" presStyleLbl="node2" presStyleIdx="2" presStyleCnt="3"/>
      <dgm:spPr/>
      <dgm:t>
        <a:bodyPr/>
        <a:lstStyle/>
        <a:p>
          <a:endParaRPr lang="tr-TR"/>
        </a:p>
      </dgm:t>
    </dgm:pt>
    <dgm:pt modelId="{35EEB129-6BB8-494B-9050-C24B286B829D}" type="pres">
      <dgm:prSet presAssocID="{40F78052-7613-449D-8F5A-3E9FA9DECD5E}" presName="hierChild3" presStyleCnt="0"/>
      <dgm:spPr/>
    </dgm:pt>
    <dgm:pt modelId="{F61F0124-BBEE-48D4-A265-7A103C91F233}" type="pres">
      <dgm:prSet presAssocID="{60320C02-6ECB-4FC8-AFDE-572E6C1EB553}" presName="Name19" presStyleLbl="parChTrans1D3" presStyleIdx="0" presStyleCnt="1"/>
      <dgm:spPr/>
      <dgm:t>
        <a:bodyPr/>
        <a:lstStyle/>
        <a:p>
          <a:endParaRPr lang="tr-TR"/>
        </a:p>
      </dgm:t>
    </dgm:pt>
    <dgm:pt modelId="{0F924991-DEE1-4A52-91E4-9665A627A666}" type="pres">
      <dgm:prSet presAssocID="{285FEA66-9BAA-4343-B9F8-92D4FB52C9E5}" presName="Name21" presStyleCnt="0"/>
      <dgm:spPr/>
    </dgm:pt>
    <dgm:pt modelId="{9B0B8A32-AB1F-46D0-A898-87F5B4CC7884}" type="pres">
      <dgm:prSet presAssocID="{285FEA66-9BAA-4343-B9F8-92D4FB52C9E5}" presName="level2Shape" presStyleLbl="node3" presStyleIdx="0" presStyleCnt="1"/>
      <dgm:spPr/>
      <dgm:t>
        <a:bodyPr/>
        <a:lstStyle/>
        <a:p>
          <a:endParaRPr lang="tr-TR"/>
        </a:p>
      </dgm:t>
    </dgm:pt>
    <dgm:pt modelId="{EDD26A8E-63FA-47D8-BEC2-24331A56BDF9}" type="pres">
      <dgm:prSet presAssocID="{285FEA66-9BAA-4343-B9F8-92D4FB52C9E5}" presName="hierChild3" presStyleCnt="0"/>
      <dgm:spPr/>
    </dgm:pt>
    <dgm:pt modelId="{6ED3A825-79F9-4F52-AAA8-58003EDF5197}" type="pres">
      <dgm:prSet presAssocID="{F127AE48-17EE-4805-81A8-2FF04959E5C2}" presName="bgShapesFlow" presStyleCnt="0"/>
      <dgm:spPr/>
    </dgm:pt>
  </dgm:ptLst>
  <dgm:cxnLst>
    <dgm:cxn modelId="{6F9B37FA-A9DF-45E9-B022-3BE8ACCEFEA1}" srcId="{40F78052-7613-449D-8F5A-3E9FA9DECD5E}" destId="{285FEA66-9BAA-4343-B9F8-92D4FB52C9E5}" srcOrd="0" destOrd="0" parTransId="{60320C02-6ECB-4FC8-AFDE-572E6C1EB553}" sibTransId="{E6AD6465-370F-40FA-AE94-CCCF2FEB4B07}"/>
    <dgm:cxn modelId="{79A10F90-06C2-4763-A5CD-2817ACFC04A2}" type="presOf" srcId="{40F78052-7613-449D-8F5A-3E9FA9DECD5E}" destId="{95A375D3-B363-4DCF-B714-0B3241DF6C58}" srcOrd="0" destOrd="0" presId="urn:microsoft.com/office/officeart/2005/8/layout/hierarchy6"/>
    <dgm:cxn modelId="{4AD99A7B-FD4F-416D-BEFB-1253A8D4BC72}" type="presOf" srcId="{F127AE48-17EE-4805-81A8-2FF04959E5C2}" destId="{FF269D84-B432-4E68-AAC7-8972B1D15451}" srcOrd="0" destOrd="0" presId="urn:microsoft.com/office/officeart/2005/8/layout/hierarchy6"/>
    <dgm:cxn modelId="{B46AF735-198F-4941-98E2-1CD6DC5EA670}" type="presOf" srcId="{748E648A-6354-4874-B236-CB659EB7D798}" destId="{E034309D-A387-4455-BB07-04FC0E45BF56}" srcOrd="0" destOrd="0" presId="urn:microsoft.com/office/officeart/2005/8/layout/hierarchy6"/>
    <dgm:cxn modelId="{7ED551C3-FEE2-478F-BB89-DC9094551514}" type="presOf" srcId="{F32101FA-38D5-4749-B8FC-BA01D38A21A0}" destId="{B6A10B20-D152-4EE3-82EC-28E029458632}" srcOrd="0" destOrd="0" presId="urn:microsoft.com/office/officeart/2005/8/layout/hierarchy6"/>
    <dgm:cxn modelId="{79E69432-252F-42AE-A413-0564EB7FF86A}" type="presOf" srcId="{9177227E-7C05-4F77-B35F-D56F37651DF0}" destId="{30995E09-D4E2-4128-8A02-5790C6E39991}" srcOrd="0" destOrd="0" presId="urn:microsoft.com/office/officeart/2005/8/layout/hierarchy6"/>
    <dgm:cxn modelId="{06CCECE6-E1D4-4F4C-A9BE-3F57C6DF8462}" type="presOf" srcId="{F3CF3974-171E-4E0C-B7C0-F1DAADAD5AAB}" destId="{4537E91C-C735-4ED2-9709-9D9AECAD0F4A}" srcOrd="0" destOrd="0" presId="urn:microsoft.com/office/officeart/2005/8/layout/hierarchy6"/>
    <dgm:cxn modelId="{1157D73A-B591-43ED-825D-98DB8BB08283}" srcId="{B5ADFC6D-F038-45DF-91F0-F67FE252186C}" destId="{40F78052-7613-449D-8F5A-3E9FA9DECD5E}" srcOrd="2" destOrd="0" parTransId="{F3CF3974-171E-4E0C-B7C0-F1DAADAD5AAB}" sibTransId="{55A8988F-301C-4693-9BF7-7F0BFD9F1599}"/>
    <dgm:cxn modelId="{FD3E05D0-EDA4-450E-889C-A684E2E68102}" type="presOf" srcId="{2C820D07-27D2-4E56-BB7D-26E8E7CB1E05}" destId="{B67B2D10-D742-4B9E-BE1E-02BDA3A4A2FD}" srcOrd="0" destOrd="0" presId="urn:microsoft.com/office/officeart/2005/8/layout/hierarchy6"/>
    <dgm:cxn modelId="{A77C616B-A01B-424D-97B9-AB8790534574}" srcId="{F127AE48-17EE-4805-81A8-2FF04959E5C2}" destId="{B5ADFC6D-F038-45DF-91F0-F67FE252186C}" srcOrd="0" destOrd="0" parTransId="{F6926418-F3A3-445D-81A3-35E7A83B279E}" sibTransId="{C3C4D0C3-CC95-480D-A585-4DE9FD16EB7E}"/>
    <dgm:cxn modelId="{809DFC92-9C08-49E3-A316-8DF5992E95DF}" srcId="{B5ADFC6D-F038-45DF-91F0-F67FE252186C}" destId="{F32101FA-38D5-4749-B8FC-BA01D38A21A0}" srcOrd="0" destOrd="0" parTransId="{9177227E-7C05-4F77-B35F-D56F37651DF0}" sibTransId="{8018A9D2-B497-44FE-9E68-66FC1E6B7843}"/>
    <dgm:cxn modelId="{01AF5F22-CE4E-40AB-9FAC-A6A77A976DAD}" type="presOf" srcId="{60320C02-6ECB-4FC8-AFDE-572E6C1EB553}" destId="{F61F0124-BBEE-48D4-A265-7A103C91F233}" srcOrd="0" destOrd="0" presId="urn:microsoft.com/office/officeart/2005/8/layout/hierarchy6"/>
    <dgm:cxn modelId="{42961F70-388D-42FD-B9EE-9A0C826F0DA8}" srcId="{B5ADFC6D-F038-45DF-91F0-F67FE252186C}" destId="{2C820D07-27D2-4E56-BB7D-26E8E7CB1E05}" srcOrd="1" destOrd="0" parTransId="{748E648A-6354-4874-B236-CB659EB7D798}" sibTransId="{FC0FDC95-52BA-4B35-B19F-C20402E249D6}"/>
    <dgm:cxn modelId="{8D2C23C6-0706-4984-88DE-BD2E344C57F2}" type="presOf" srcId="{285FEA66-9BAA-4343-B9F8-92D4FB52C9E5}" destId="{9B0B8A32-AB1F-46D0-A898-87F5B4CC7884}" srcOrd="0" destOrd="0" presId="urn:microsoft.com/office/officeart/2005/8/layout/hierarchy6"/>
    <dgm:cxn modelId="{80980017-FEDB-4E85-991A-04385C6EE25C}" type="presOf" srcId="{B5ADFC6D-F038-45DF-91F0-F67FE252186C}" destId="{0B09FC1B-89A7-4F4A-AA0E-60B4BF61ED83}" srcOrd="0" destOrd="0" presId="urn:microsoft.com/office/officeart/2005/8/layout/hierarchy6"/>
    <dgm:cxn modelId="{F43089F2-D808-4FDB-9BF1-3AF944B5D9D6}" type="presParOf" srcId="{FF269D84-B432-4E68-AAC7-8972B1D15451}" destId="{677FB0AB-A6CE-4F7C-8975-AA11E488E0E7}" srcOrd="0" destOrd="0" presId="urn:microsoft.com/office/officeart/2005/8/layout/hierarchy6"/>
    <dgm:cxn modelId="{64F8ADE8-B5CE-42E6-8E7B-B79F00D9E6C6}" type="presParOf" srcId="{677FB0AB-A6CE-4F7C-8975-AA11E488E0E7}" destId="{BBA4B084-E88B-4C87-842C-81D9F310A723}" srcOrd="0" destOrd="0" presId="urn:microsoft.com/office/officeart/2005/8/layout/hierarchy6"/>
    <dgm:cxn modelId="{2B9F3B2D-DE75-491C-B331-E831422EB6F7}" type="presParOf" srcId="{BBA4B084-E88B-4C87-842C-81D9F310A723}" destId="{AFF80053-9D83-4990-B727-60BC8D64C47D}" srcOrd="0" destOrd="0" presId="urn:microsoft.com/office/officeart/2005/8/layout/hierarchy6"/>
    <dgm:cxn modelId="{0FCC0B94-DCC8-4A41-B84F-A6D7B616B4D0}" type="presParOf" srcId="{AFF80053-9D83-4990-B727-60BC8D64C47D}" destId="{0B09FC1B-89A7-4F4A-AA0E-60B4BF61ED83}" srcOrd="0" destOrd="0" presId="urn:microsoft.com/office/officeart/2005/8/layout/hierarchy6"/>
    <dgm:cxn modelId="{6840F069-9BE2-40F8-9ECC-5A0CC678098C}" type="presParOf" srcId="{AFF80053-9D83-4990-B727-60BC8D64C47D}" destId="{254FBD86-277D-436D-890C-AE3B543B4C3B}" srcOrd="1" destOrd="0" presId="urn:microsoft.com/office/officeart/2005/8/layout/hierarchy6"/>
    <dgm:cxn modelId="{2E1786FC-9E69-4680-BA97-B22DB821F3C9}" type="presParOf" srcId="{254FBD86-277D-436D-890C-AE3B543B4C3B}" destId="{30995E09-D4E2-4128-8A02-5790C6E39991}" srcOrd="0" destOrd="0" presId="urn:microsoft.com/office/officeart/2005/8/layout/hierarchy6"/>
    <dgm:cxn modelId="{ED1F0FA1-C7DF-4E38-ADC6-D628F91912A7}" type="presParOf" srcId="{254FBD86-277D-436D-890C-AE3B543B4C3B}" destId="{A65E640C-04ED-4A13-8E2D-EBC52200944E}" srcOrd="1" destOrd="0" presId="urn:microsoft.com/office/officeart/2005/8/layout/hierarchy6"/>
    <dgm:cxn modelId="{BA8C4C02-F5A4-4DCE-A29A-E86C016B6F84}" type="presParOf" srcId="{A65E640C-04ED-4A13-8E2D-EBC52200944E}" destId="{B6A10B20-D152-4EE3-82EC-28E029458632}" srcOrd="0" destOrd="0" presId="urn:microsoft.com/office/officeart/2005/8/layout/hierarchy6"/>
    <dgm:cxn modelId="{E4E23C55-D0EF-4148-851E-7EA6D03A84BA}" type="presParOf" srcId="{A65E640C-04ED-4A13-8E2D-EBC52200944E}" destId="{B0710C94-41C2-42F2-AAD3-B91E87AC938C}" srcOrd="1" destOrd="0" presId="urn:microsoft.com/office/officeart/2005/8/layout/hierarchy6"/>
    <dgm:cxn modelId="{C60A3565-87B0-47B0-8949-CE37610827E4}" type="presParOf" srcId="{254FBD86-277D-436D-890C-AE3B543B4C3B}" destId="{E034309D-A387-4455-BB07-04FC0E45BF56}" srcOrd="2" destOrd="0" presId="urn:microsoft.com/office/officeart/2005/8/layout/hierarchy6"/>
    <dgm:cxn modelId="{14EE0C6C-ADD6-48D1-A0DE-860FC44C058A}" type="presParOf" srcId="{254FBD86-277D-436D-890C-AE3B543B4C3B}" destId="{B88486D1-CA1A-4263-AE21-1F64E61B1F0A}" srcOrd="3" destOrd="0" presId="urn:microsoft.com/office/officeart/2005/8/layout/hierarchy6"/>
    <dgm:cxn modelId="{EBF87E7C-5679-4949-8B8A-79CF6392E661}" type="presParOf" srcId="{B88486D1-CA1A-4263-AE21-1F64E61B1F0A}" destId="{B67B2D10-D742-4B9E-BE1E-02BDA3A4A2FD}" srcOrd="0" destOrd="0" presId="urn:microsoft.com/office/officeart/2005/8/layout/hierarchy6"/>
    <dgm:cxn modelId="{9674B8CC-8C66-42BB-95E6-46A98D38B325}" type="presParOf" srcId="{B88486D1-CA1A-4263-AE21-1F64E61B1F0A}" destId="{F4ABC0D8-3238-4BF6-9191-E8069967D475}" srcOrd="1" destOrd="0" presId="urn:microsoft.com/office/officeart/2005/8/layout/hierarchy6"/>
    <dgm:cxn modelId="{BC7E5BEE-072A-407F-97C5-32EA3C840222}" type="presParOf" srcId="{254FBD86-277D-436D-890C-AE3B543B4C3B}" destId="{4537E91C-C735-4ED2-9709-9D9AECAD0F4A}" srcOrd="4" destOrd="0" presId="urn:microsoft.com/office/officeart/2005/8/layout/hierarchy6"/>
    <dgm:cxn modelId="{5C063676-85F9-4B70-AFDC-633735E82B4B}" type="presParOf" srcId="{254FBD86-277D-436D-890C-AE3B543B4C3B}" destId="{363EF73B-386D-4FC7-8636-7253D65E3146}" srcOrd="5" destOrd="0" presId="urn:microsoft.com/office/officeart/2005/8/layout/hierarchy6"/>
    <dgm:cxn modelId="{81620252-D834-4126-B0C1-0FBD41F88726}" type="presParOf" srcId="{363EF73B-386D-4FC7-8636-7253D65E3146}" destId="{95A375D3-B363-4DCF-B714-0B3241DF6C58}" srcOrd="0" destOrd="0" presId="urn:microsoft.com/office/officeart/2005/8/layout/hierarchy6"/>
    <dgm:cxn modelId="{391C7EBD-402F-43DF-A5FA-4DE8386CCF9E}" type="presParOf" srcId="{363EF73B-386D-4FC7-8636-7253D65E3146}" destId="{35EEB129-6BB8-494B-9050-C24B286B829D}" srcOrd="1" destOrd="0" presId="urn:microsoft.com/office/officeart/2005/8/layout/hierarchy6"/>
    <dgm:cxn modelId="{7259F659-3ECF-44DF-BA07-5A2F3415CF28}" type="presParOf" srcId="{35EEB129-6BB8-494B-9050-C24B286B829D}" destId="{F61F0124-BBEE-48D4-A265-7A103C91F233}" srcOrd="0" destOrd="0" presId="urn:microsoft.com/office/officeart/2005/8/layout/hierarchy6"/>
    <dgm:cxn modelId="{7E34039C-671C-40E6-B0AD-457B0F373E2F}" type="presParOf" srcId="{35EEB129-6BB8-494B-9050-C24B286B829D}" destId="{0F924991-DEE1-4A52-91E4-9665A627A666}" srcOrd="1" destOrd="0" presId="urn:microsoft.com/office/officeart/2005/8/layout/hierarchy6"/>
    <dgm:cxn modelId="{2A4D094C-6509-400C-B824-4E5B287962F3}" type="presParOf" srcId="{0F924991-DEE1-4A52-91E4-9665A627A666}" destId="{9B0B8A32-AB1F-46D0-A898-87F5B4CC7884}" srcOrd="0" destOrd="0" presId="urn:microsoft.com/office/officeart/2005/8/layout/hierarchy6"/>
    <dgm:cxn modelId="{A222E45C-32B8-4A0E-BD65-7A2530804D3C}" type="presParOf" srcId="{0F924991-DEE1-4A52-91E4-9665A627A666}" destId="{EDD26A8E-63FA-47D8-BEC2-24331A56BDF9}" srcOrd="1" destOrd="0" presId="urn:microsoft.com/office/officeart/2005/8/layout/hierarchy6"/>
    <dgm:cxn modelId="{B51895DE-85C1-444E-8C99-7F3842045BB0}" type="presParOf" srcId="{FF269D84-B432-4E68-AAC7-8972B1D15451}" destId="{6ED3A825-79F9-4F52-AAA8-58003EDF5197}" srcOrd="1" destOrd="0" presId="urn:microsoft.com/office/officeart/2005/8/layout/hierarchy6"/>
  </dgm:cxnLst>
  <dgm:bg>
    <a:noFill/>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27AE48-17EE-4805-81A8-2FF04959E5C2}" type="doc">
      <dgm:prSet loTypeId="urn:microsoft.com/office/officeart/2005/8/layout/hierarchy6" loCatId="hierarchy" qsTypeId="urn:microsoft.com/office/officeart/2005/8/quickstyle/simple3" qsCatId="simple" csTypeId="urn:microsoft.com/office/officeart/2005/8/colors/colorful3" csCatId="colorful" phldr="1"/>
      <dgm:spPr/>
      <dgm:t>
        <a:bodyPr/>
        <a:lstStyle/>
        <a:p>
          <a:endParaRPr lang="tr-TR"/>
        </a:p>
      </dgm:t>
    </dgm:pt>
    <dgm:pt modelId="{B5ADFC6D-F038-45DF-91F0-F67FE252186C}">
      <dgm:prSet phldrT="[Metin]"/>
      <dgm:spPr/>
      <dgm:t>
        <a:bodyPr/>
        <a:lstStyle/>
        <a:p>
          <a:r>
            <a:rPr lang="tr-TR" b="1" u="sng" dirty="0"/>
            <a:t>Başkan </a:t>
          </a:r>
          <a:br>
            <a:rPr lang="tr-TR" b="1" u="sng" dirty="0"/>
          </a:br>
          <a:r>
            <a:rPr lang="tr-TR" b="1" u="none" dirty="0"/>
            <a:t>Doç. Dr. Yahya AKTU</a:t>
          </a:r>
          <a:endParaRPr lang="tr-TR" u="none" dirty="0"/>
        </a:p>
      </dgm:t>
    </dgm:pt>
    <dgm:pt modelId="{F6926418-F3A3-445D-81A3-35E7A83B279E}" type="parTrans" cxnId="{A77C616B-A01B-424D-97B9-AB8790534574}">
      <dgm:prSet/>
      <dgm:spPr/>
      <dgm:t>
        <a:bodyPr/>
        <a:lstStyle/>
        <a:p>
          <a:endParaRPr lang="tr-TR"/>
        </a:p>
      </dgm:t>
    </dgm:pt>
    <dgm:pt modelId="{C3C4D0C3-CC95-480D-A585-4DE9FD16EB7E}" type="sibTrans" cxnId="{A77C616B-A01B-424D-97B9-AB8790534574}">
      <dgm:prSet/>
      <dgm:spPr/>
      <dgm:t>
        <a:bodyPr/>
        <a:lstStyle/>
        <a:p>
          <a:endParaRPr lang="tr-TR"/>
        </a:p>
      </dgm:t>
    </dgm:pt>
    <dgm:pt modelId="{F32101FA-38D5-4749-B8FC-BA01D38A21A0}">
      <dgm:prSet phldrT="[Metin]"/>
      <dgm:spPr/>
      <dgm:t>
        <a:bodyPr/>
        <a:lstStyle/>
        <a:p>
          <a:r>
            <a:rPr lang="tr-TR" b="1" u="sng" dirty="0"/>
            <a:t>Üye</a:t>
          </a:r>
        </a:p>
        <a:p>
          <a:r>
            <a:rPr lang="tr-TR" dirty="0"/>
            <a:t>Doç. Dr. Talip ÇUKURLU</a:t>
          </a:r>
        </a:p>
      </dgm:t>
    </dgm:pt>
    <dgm:pt modelId="{9177227E-7C05-4F77-B35F-D56F37651DF0}" type="parTrans" cxnId="{809DFC92-9C08-49E3-A316-8DF5992E95DF}">
      <dgm:prSet/>
      <dgm:spPr/>
      <dgm:t>
        <a:bodyPr/>
        <a:lstStyle/>
        <a:p>
          <a:endParaRPr lang="tr-TR"/>
        </a:p>
      </dgm:t>
    </dgm:pt>
    <dgm:pt modelId="{8018A9D2-B497-44FE-9E68-66FC1E6B7843}" type="sibTrans" cxnId="{809DFC92-9C08-49E3-A316-8DF5992E95DF}">
      <dgm:prSet/>
      <dgm:spPr/>
      <dgm:t>
        <a:bodyPr/>
        <a:lstStyle/>
        <a:p>
          <a:endParaRPr lang="tr-TR"/>
        </a:p>
      </dgm:t>
    </dgm:pt>
    <dgm:pt modelId="{2C820D07-27D2-4E56-BB7D-26E8E7CB1E05}">
      <dgm:prSet phldrT="[Metin]"/>
      <dgm:spPr/>
      <dgm:t>
        <a:bodyPr/>
        <a:lstStyle/>
        <a:p>
          <a:r>
            <a:rPr lang="tr-TR" b="1" u="sng" dirty="0"/>
            <a:t>Üye</a:t>
          </a:r>
        </a:p>
        <a:p>
          <a:r>
            <a:rPr lang="tr-TR" dirty="0"/>
            <a:t>Dr. Öğr. Üyesi Ahmet TAŞDOĞAN</a:t>
          </a:r>
        </a:p>
      </dgm:t>
    </dgm:pt>
    <dgm:pt modelId="{748E648A-6354-4874-B236-CB659EB7D798}" type="parTrans" cxnId="{42961F70-388D-42FD-B9EE-9A0C826F0DA8}">
      <dgm:prSet/>
      <dgm:spPr/>
      <dgm:t>
        <a:bodyPr/>
        <a:lstStyle/>
        <a:p>
          <a:endParaRPr lang="tr-TR"/>
        </a:p>
      </dgm:t>
    </dgm:pt>
    <dgm:pt modelId="{FC0FDC95-52BA-4B35-B19F-C20402E249D6}" type="sibTrans" cxnId="{42961F70-388D-42FD-B9EE-9A0C826F0DA8}">
      <dgm:prSet/>
      <dgm:spPr/>
      <dgm:t>
        <a:bodyPr/>
        <a:lstStyle/>
        <a:p>
          <a:endParaRPr lang="tr-TR"/>
        </a:p>
      </dgm:t>
    </dgm:pt>
    <dgm:pt modelId="{40F78052-7613-449D-8F5A-3E9FA9DECD5E}">
      <dgm:prSet phldrT="[Metin]"/>
      <dgm:spPr/>
      <dgm:t>
        <a:bodyPr/>
        <a:lstStyle/>
        <a:p>
          <a:r>
            <a:rPr lang="tr-TR" b="1" u="sng" dirty="0"/>
            <a:t>Raportör</a:t>
          </a:r>
        </a:p>
        <a:p>
          <a:r>
            <a:rPr lang="tr-TR" dirty="0"/>
            <a:t>Mehmet ASLAN</a:t>
          </a:r>
        </a:p>
      </dgm:t>
    </dgm:pt>
    <dgm:pt modelId="{F3CF3974-171E-4E0C-B7C0-F1DAADAD5AAB}" type="parTrans" cxnId="{1157D73A-B591-43ED-825D-98DB8BB08283}">
      <dgm:prSet/>
      <dgm:spPr/>
      <dgm:t>
        <a:bodyPr/>
        <a:lstStyle/>
        <a:p>
          <a:endParaRPr lang="tr-TR"/>
        </a:p>
      </dgm:t>
    </dgm:pt>
    <dgm:pt modelId="{55A8988F-301C-4693-9BF7-7F0BFD9F1599}" type="sibTrans" cxnId="{1157D73A-B591-43ED-825D-98DB8BB08283}">
      <dgm:prSet/>
      <dgm:spPr/>
      <dgm:t>
        <a:bodyPr/>
        <a:lstStyle/>
        <a:p>
          <a:endParaRPr lang="tr-TR"/>
        </a:p>
      </dgm:t>
    </dgm:pt>
    <dgm:pt modelId="{000E3EB2-CFA7-4EEB-87F8-3EE06D50958E}">
      <dgm:prSet/>
      <dgm:spPr/>
      <dgm:t>
        <a:bodyPr/>
        <a:lstStyle/>
        <a:p>
          <a:r>
            <a:rPr lang="tr-TR" b="1" u="sng" dirty="0"/>
            <a:t>Üye</a:t>
          </a:r>
        </a:p>
        <a:p>
          <a:r>
            <a:rPr lang="tr-TR" dirty="0"/>
            <a:t>Prof. Dr. Veysel OKÇU</a:t>
          </a:r>
        </a:p>
      </dgm:t>
    </dgm:pt>
    <dgm:pt modelId="{91A1F7CB-89EE-4C04-9C5E-FDFF529A1296}" type="parTrans" cxnId="{588B0DC3-4E01-4933-9B80-3CD2326F1A7B}">
      <dgm:prSet/>
      <dgm:spPr/>
      <dgm:t>
        <a:bodyPr/>
        <a:lstStyle/>
        <a:p>
          <a:endParaRPr lang="tr-TR"/>
        </a:p>
      </dgm:t>
    </dgm:pt>
    <dgm:pt modelId="{D968737B-9CF1-45F5-BF5A-ABE8D065AC73}" type="sibTrans" cxnId="{588B0DC3-4E01-4933-9B80-3CD2326F1A7B}">
      <dgm:prSet/>
      <dgm:spPr/>
      <dgm:t>
        <a:bodyPr/>
        <a:lstStyle/>
        <a:p>
          <a:endParaRPr lang="tr-TR"/>
        </a:p>
      </dgm:t>
    </dgm:pt>
    <dgm:pt modelId="{FF269D84-B432-4E68-AAC7-8972B1D15451}" type="pres">
      <dgm:prSet presAssocID="{F127AE48-17EE-4805-81A8-2FF04959E5C2}" presName="mainComposite" presStyleCnt="0">
        <dgm:presLayoutVars>
          <dgm:chPref val="1"/>
          <dgm:dir/>
          <dgm:animOne val="branch"/>
          <dgm:animLvl val="lvl"/>
          <dgm:resizeHandles val="exact"/>
        </dgm:presLayoutVars>
      </dgm:prSet>
      <dgm:spPr/>
      <dgm:t>
        <a:bodyPr/>
        <a:lstStyle/>
        <a:p>
          <a:endParaRPr lang="tr-TR"/>
        </a:p>
      </dgm:t>
    </dgm:pt>
    <dgm:pt modelId="{677FB0AB-A6CE-4F7C-8975-AA11E488E0E7}" type="pres">
      <dgm:prSet presAssocID="{F127AE48-17EE-4805-81A8-2FF04959E5C2}" presName="hierFlow" presStyleCnt="0"/>
      <dgm:spPr/>
    </dgm:pt>
    <dgm:pt modelId="{BBA4B084-E88B-4C87-842C-81D9F310A723}" type="pres">
      <dgm:prSet presAssocID="{F127AE48-17EE-4805-81A8-2FF04959E5C2}" presName="hierChild1" presStyleCnt="0">
        <dgm:presLayoutVars>
          <dgm:chPref val="1"/>
          <dgm:animOne val="branch"/>
          <dgm:animLvl val="lvl"/>
        </dgm:presLayoutVars>
      </dgm:prSet>
      <dgm:spPr/>
    </dgm:pt>
    <dgm:pt modelId="{AFF80053-9D83-4990-B727-60BC8D64C47D}" type="pres">
      <dgm:prSet presAssocID="{B5ADFC6D-F038-45DF-91F0-F67FE252186C}" presName="Name14" presStyleCnt="0"/>
      <dgm:spPr/>
    </dgm:pt>
    <dgm:pt modelId="{0B09FC1B-89A7-4F4A-AA0E-60B4BF61ED83}" type="pres">
      <dgm:prSet presAssocID="{B5ADFC6D-F038-45DF-91F0-F67FE252186C}" presName="level1Shape" presStyleLbl="node0" presStyleIdx="0" presStyleCnt="1">
        <dgm:presLayoutVars>
          <dgm:chPref val="3"/>
        </dgm:presLayoutVars>
      </dgm:prSet>
      <dgm:spPr/>
      <dgm:t>
        <a:bodyPr/>
        <a:lstStyle/>
        <a:p>
          <a:endParaRPr lang="tr-TR"/>
        </a:p>
      </dgm:t>
    </dgm:pt>
    <dgm:pt modelId="{254FBD86-277D-436D-890C-AE3B543B4C3B}" type="pres">
      <dgm:prSet presAssocID="{B5ADFC6D-F038-45DF-91F0-F67FE252186C}" presName="hierChild2" presStyleCnt="0"/>
      <dgm:spPr/>
    </dgm:pt>
    <dgm:pt modelId="{30995E09-D4E2-4128-8A02-5790C6E39991}" type="pres">
      <dgm:prSet presAssocID="{9177227E-7C05-4F77-B35F-D56F37651DF0}" presName="Name19" presStyleLbl="parChTrans1D2" presStyleIdx="0" presStyleCnt="4"/>
      <dgm:spPr/>
      <dgm:t>
        <a:bodyPr/>
        <a:lstStyle/>
        <a:p>
          <a:endParaRPr lang="tr-TR"/>
        </a:p>
      </dgm:t>
    </dgm:pt>
    <dgm:pt modelId="{A65E640C-04ED-4A13-8E2D-EBC52200944E}" type="pres">
      <dgm:prSet presAssocID="{F32101FA-38D5-4749-B8FC-BA01D38A21A0}" presName="Name21" presStyleCnt="0"/>
      <dgm:spPr/>
    </dgm:pt>
    <dgm:pt modelId="{B6A10B20-D152-4EE3-82EC-28E029458632}" type="pres">
      <dgm:prSet presAssocID="{F32101FA-38D5-4749-B8FC-BA01D38A21A0}" presName="level2Shape" presStyleLbl="node2" presStyleIdx="0" presStyleCnt="4"/>
      <dgm:spPr/>
      <dgm:t>
        <a:bodyPr/>
        <a:lstStyle/>
        <a:p>
          <a:endParaRPr lang="tr-TR"/>
        </a:p>
      </dgm:t>
    </dgm:pt>
    <dgm:pt modelId="{B0710C94-41C2-42F2-AAD3-B91E87AC938C}" type="pres">
      <dgm:prSet presAssocID="{F32101FA-38D5-4749-B8FC-BA01D38A21A0}" presName="hierChild3" presStyleCnt="0"/>
      <dgm:spPr/>
    </dgm:pt>
    <dgm:pt modelId="{E034309D-A387-4455-BB07-04FC0E45BF56}" type="pres">
      <dgm:prSet presAssocID="{748E648A-6354-4874-B236-CB659EB7D798}" presName="Name19" presStyleLbl="parChTrans1D2" presStyleIdx="1" presStyleCnt="4"/>
      <dgm:spPr/>
      <dgm:t>
        <a:bodyPr/>
        <a:lstStyle/>
        <a:p>
          <a:endParaRPr lang="tr-TR"/>
        </a:p>
      </dgm:t>
    </dgm:pt>
    <dgm:pt modelId="{B88486D1-CA1A-4263-AE21-1F64E61B1F0A}" type="pres">
      <dgm:prSet presAssocID="{2C820D07-27D2-4E56-BB7D-26E8E7CB1E05}" presName="Name21" presStyleCnt="0"/>
      <dgm:spPr/>
    </dgm:pt>
    <dgm:pt modelId="{B67B2D10-D742-4B9E-BE1E-02BDA3A4A2FD}" type="pres">
      <dgm:prSet presAssocID="{2C820D07-27D2-4E56-BB7D-26E8E7CB1E05}" presName="level2Shape" presStyleLbl="node2" presStyleIdx="1" presStyleCnt="4"/>
      <dgm:spPr/>
      <dgm:t>
        <a:bodyPr/>
        <a:lstStyle/>
        <a:p>
          <a:endParaRPr lang="tr-TR"/>
        </a:p>
      </dgm:t>
    </dgm:pt>
    <dgm:pt modelId="{F4ABC0D8-3238-4BF6-9191-E8069967D475}" type="pres">
      <dgm:prSet presAssocID="{2C820D07-27D2-4E56-BB7D-26E8E7CB1E05}" presName="hierChild3" presStyleCnt="0"/>
      <dgm:spPr/>
    </dgm:pt>
    <dgm:pt modelId="{11D308E5-200A-45DB-B9B3-2CC21B48B85D}" type="pres">
      <dgm:prSet presAssocID="{91A1F7CB-89EE-4C04-9C5E-FDFF529A1296}" presName="Name19" presStyleLbl="parChTrans1D2" presStyleIdx="2" presStyleCnt="4"/>
      <dgm:spPr/>
      <dgm:t>
        <a:bodyPr/>
        <a:lstStyle/>
        <a:p>
          <a:endParaRPr lang="tr-TR"/>
        </a:p>
      </dgm:t>
    </dgm:pt>
    <dgm:pt modelId="{DEB853E5-964A-43B9-ADF9-928202288EC6}" type="pres">
      <dgm:prSet presAssocID="{000E3EB2-CFA7-4EEB-87F8-3EE06D50958E}" presName="Name21" presStyleCnt="0"/>
      <dgm:spPr/>
    </dgm:pt>
    <dgm:pt modelId="{E5D3AB86-2866-45E7-BEE2-A7171D13375A}" type="pres">
      <dgm:prSet presAssocID="{000E3EB2-CFA7-4EEB-87F8-3EE06D50958E}" presName="level2Shape" presStyleLbl="node2" presStyleIdx="2" presStyleCnt="4"/>
      <dgm:spPr/>
      <dgm:t>
        <a:bodyPr/>
        <a:lstStyle/>
        <a:p>
          <a:endParaRPr lang="tr-TR"/>
        </a:p>
      </dgm:t>
    </dgm:pt>
    <dgm:pt modelId="{25AEF191-A8CB-464C-966E-4589B332181E}" type="pres">
      <dgm:prSet presAssocID="{000E3EB2-CFA7-4EEB-87F8-3EE06D50958E}" presName="hierChild3" presStyleCnt="0"/>
      <dgm:spPr/>
    </dgm:pt>
    <dgm:pt modelId="{4537E91C-C735-4ED2-9709-9D9AECAD0F4A}" type="pres">
      <dgm:prSet presAssocID="{F3CF3974-171E-4E0C-B7C0-F1DAADAD5AAB}" presName="Name19" presStyleLbl="parChTrans1D2" presStyleIdx="3" presStyleCnt="4"/>
      <dgm:spPr/>
      <dgm:t>
        <a:bodyPr/>
        <a:lstStyle/>
        <a:p>
          <a:endParaRPr lang="tr-TR"/>
        </a:p>
      </dgm:t>
    </dgm:pt>
    <dgm:pt modelId="{363EF73B-386D-4FC7-8636-7253D65E3146}" type="pres">
      <dgm:prSet presAssocID="{40F78052-7613-449D-8F5A-3E9FA9DECD5E}" presName="Name21" presStyleCnt="0"/>
      <dgm:spPr/>
    </dgm:pt>
    <dgm:pt modelId="{95A375D3-B363-4DCF-B714-0B3241DF6C58}" type="pres">
      <dgm:prSet presAssocID="{40F78052-7613-449D-8F5A-3E9FA9DECD5E}" presName="level2Shape" presStyleLbl="node2" presStyleIdx="3" presStyleCnt="4"/>
      <dgm:spPr/>
      <dgm:t>
        <a:bodyPr/>
        <a:lstStyle/>
        <a:p>
          <a:endParaRPr lang="tr-TR"/>
        </a:p>
      </dgm:t>
    </dgm:pt>
    <dgm:pt modelId="{35EEB129-6BB8-494B-9050-C24B286B829D}" type="pres">
      <dgm:prSet presAssocID="{40F78052-7613-449D-8F5A-3E9FA9DECD5E}" presName="hierChild3" presStyleCnt="0"/>
      <dgm:spPr/>
    </dgm:pt>
    <dgm:pt modelId="{6ED3A825-79F9-4F52-AAA8-58003EDF5197}" type="pres">
      <dgm:prSet presAssocID="{F127AE48-17EE-4805-81A8-2FF04959E5C2}" presName="bgShapesFlow" presStyleCnt="0"/>
      <dgm:spPr/>
    </dgm:pt>
  </dgm:ptLst>
  <dgm:cxnLst>
    <dgm:cxn modelId="{FDDED6EC-9C15-47E8-96EA-5F9DBD943BE0}" type="presOf" srcId="{91A1F7CB-89EE-4C04-9C5E-FDFF529A1296}" destId="{11D308E5-200A-45DB-B9B3-2CC21B48B85D}" srcOrd="0" destOrd="0" presId="urn:microsoft.com/office/officeart/2005/8/layout/hierarchy6"/>
    <dgm:cxn modelId="{4AD99A7B-FD4F-416D-BEFB-1253A8D4BC72}" type="presOf" srcId="{F127AE48-17EE-4805-81A8-2FF04959E5C2}" destId="{FF269D84-B432-4E68-AAC7-8972B1D15451}" srcOrd="0" destOrd="0" presId="urn:microsoft.com/office/officeart/2005/8/layout/hierarchy6"/>
    <dgm:cxn modelId="{B46AF735-198F-4941-98E2-1CD6DC5EA670}" type="presOf" srcId="{748E648A-6354-4874-B236-CB659EB7D798}" destId="{E034309D-A387-4455-BB07-04FC0E45BF56}" srcOrd="0" destOrd="0" presId="urn:microsoft.com/office/officeart/2005/8/layout/hierarchy6"/>
    <dgm:cxn modelId="{79A10F90-06C2-4763-A5CD-2817ACFC04A2}" type="presOf" srcId="{40F78052-7613-449D-8F5A-3E9FA9DECD5E}" destId="{95A375D3-B363-4DCF-B714-0B3241DF6C58}" srcOrd="0" destOrd="0" presId="urn:microsoft.com/office/officeart/2005/8/layout/hierarchy6"/>
    <dgm:cxn modelId="{7ED551C3-FEE2-478F-BB89-DC9094551514}" type="presOf" srcId="{F32101FA-38D5-4749-B8FC-BA01D38A21A0}" destId="{B6A10B20-D152-4EE3-82EC-28E029458632}" srcOrd="0" destOrd="0" presId="urn:microsoft.com/office/officeart/2005/8/layout/hierarchy6"/>
    <dgm:cxn modelId="{79E69432-252F-42AE-A413-0564EB7FF86A}" type="presOf" srcId="{9177227E-7C05-4F77-B35F-D56F37651DF0}" destId="{30995E09-D4E2-4128-8A02-5790C6E39991}" srcOrd="0" destOrd="0" presId="urn:microsoft.com/office/officeart/2005/8/layout/hierarchy6"/>
    <dgm:cxn modelId="{06CCECE6-E1D4-4F4C-A9BE-3F57C6DF8462}" type="presOf" srcId="{F3CF3974-171E-4E0C-B7C0-F1DAADAD5AAB}" destId="{4537E91C-C735-4ED2-9709-9D9AECAD0F4A}" srcOrd="0" destOrd="0" presId="urn:microsoft.com/office/officeart/2005/8/layout/hierarchy6"/>
    <dgm:cxn modelId="{1157D73A-B591-43ED-825D-98DB8BB08283}" srcId="{B5ADFC6D-F038-45DF-91F0-F67FE252186C}" destId="{40F78052-7613-449D-8F5A-3E9FA9DECD5E}" srcOrd="3" destOrd="0" parTransId="{F3CF3974-171E-4E0C-B7C0-F1DAADAD5AAB}" sibTransId="{55A8988F-301C-4693-9BF7-7F0BFD9F1599}"/>
    <dgm:cxn modelId="{FD3E05D0-EDA4-450E-889C-A684E2E68102}" type="presOf" srcId="{2C820D07-27D2-4E56-BB7D-26E8E7CB1E05}" destId="{B67B2D10-D742-4B9E-BE1E-02BDA3A4A2FD}" srcOrd="0" destOrd="0" presId="urn:microsoft.com/office/officeart/2005/8/layout/hierarchy6"/>
    <dgm:cxn modelId="{A77C616B-A01B-424D-97B9-AB8790534574}" srcId="{F127AE48-17EE-4805-81A8-2FF04959E5C2}" destId="{B5ADFC6D-F038-45DF-91F0-F67FE252186C}" srcOrd="0" destOrd="0" parTransId="{F6926418-F3A3-445D-81A3-35E7A83B279E}" sibTransId="{C3C4D0C3-CC95-480D-A585-4DE9FD16EB7E}"/>
    <dgm:cxn modelId="{809DFC92-9C08-49E3-A316-8DF5992E95DF}" srcId="{B5ADFC6D-F038-45DF-91F0-F67FE252186C}" destId="{F32101FA-38D5-4749-B8FC-BA01D38A21A0}" srcOrd="0" destOrd="0" parTransId="{9177227E-7C05-4F77-B35F-D56F37651DF0}" sibTransId="{8018A9D2-B497-44FE-9E68-66FC1E6B7843}"/>
    <dgm:cxn modelId="{588B0DC3-4E01-4933-9B80-3CD2326F1A7B}" srcId="{B5ADFC6D-F038-45DF-91F0-F67FE252186C}" destId="{000E3EB2-CFA7-4EEB-87F8-3EE06D50958E}" srcOrd="2" destOrd="0" parTransId="{91A1F7CB-89EE-4C04-9C5E-FDFF529A1296}" sibTransId="{D968737B-9CF1-45F5-BF5A-ABE8D065AC73}"/>
    <dgm:cxn modelId="{DC2976B7-31FD-4F38-96C1-9AD96E87991B}" type="presOf" srcId="{000E3EB2-CFA7-4EEB-87F8-3EE06D50958E}" destId="{E5D3AB86-2866-45E7-BEE2-A7171D13375A}" srcOrd="0" destOrd="0" presId="urn:microsoft.com/office/officeart/2005/8/layout/hierarchy6"/>
    <dgm:cxn modelId="{42961F70-388D-42FD-B9EE-9A0C826F0DA8}" srcId="{B5ADFC6D-F038-45DF-91F0-F67FE252186C}" destId="{2C820D07-27D2-4E56-BB7D-26E8E7CB1E05}" srcOrd="1" destOrd="0" parTransId="{748E648A-6354-4874-B236-CB659EB7D798}" sibTransId="{FC0FDC95-52BA-4B35-B19F-C20402E249D6}"/>
    <dgm:cxn modelId="{80980017-FEDB-4E85-991A-04385C6EE25C}" type="presOf" srcId="{B5ADFC6D-F038-45DF-91F0-F67FE252186C}" destId="{0B09FC1B-89A7-4F4A-AA0E-60B4BF61ED83}" srcOrd="0" destOrd="0" presId="urn:microsoft.com/office/officeart/2005/8/layout/hierarchy6"/>
    <dgm:cxn modelId="{F43089F2-D808-4FDB-9BF1-3AF944B5D9D6}" type="presParOf" srcId="{FF269D84-B432-4E68-AAC7-8972B1D15451}" destId="{677FB0AB-A6CE-4F7C-8975-AA11E488E0E7}" srcOrd="0" destOrd="0" presId="urn:microsoft.com/office/officeart/2005/8/layout/hierarchy6"/>
    <dgm:cxn modelId="{64F8ADE8-B5CE-42E6-8E7B-B79F00D9E6C6}" type="presParOf" srcId="{677FB0AB-A6CE-4F7C-8975-AA11E488E0E7}" destId="{BBA4B084-E88B-4C87-842C-81D9F310A723}" srcOrd="0" destOrd="0" presId="urn:microsoft.com/office/officeart/2005/8/layout/hierarchy6"/>
    <dgm:cxn modelId="{2B9F3B2D-DE75-491C-B331-E831422EB6F7}" type="presParOf" srcId="{BBA4B084-E88B-4C87-842C-81D9F310A723}" destId="{AFF80053-9D83-4990-B727-60BC8D64C47D}" srcOrd="0" destOrd="0" presId="urn:microsoft.com/office/officeart/2005/8/layout/hierarchy6"/>
    <dgm:cxn modelId="{0FCC0B94-DCC8-4A41-B84F-A6D7B616B4D0}" type="presParOf" srcId="{AFF80053-9D83-4990-B727-60BC8D64C47D}" destId="{0B09FC1B-89A7-4F4A-AA0E-60B4BF61ED83}" srcOrd="0" destOrd="0" presId="urn:microsoft.com/office/officeart/2005/8/layout/hierarchy6"/>
    <dgm:cxn modelId="{6840F069-9BE2-40F8-9ECC-5A0CC678098C}" type="presParOf" srcId="{AFF80053-9D83-4990-B727-60BC8D64C47D}" destId="{254FBD86-277D-436D-890C-AE3B543B4C3B}" srcOrd="1" destOrd="0" presId="urn:microsoft.com/office/officeart/2005/8/layout/hierarchy6"/>
    <dgm:cxn modelId="{2E1786FC-9E69-4680-BA97-B22DB821F3C9}" type="presParOf" srcId="{254FBD86-277D-436D-890C-AE3B543B4C3B}" destId="{30995E09-D4E2-4128-8A02-5790C6E39991}" srcOrd="0" destOrd="0" presId="urn:microsoft.com/office/officeart/2005/8/layout/hierarchy6"/>
    <dgm:cxn modelId="{ED1F0FA1-C7DF-4E38-ADC6-D628F91912A7}" type="presParOf" srcId="{254FBD86-277D-436D-890C-AE3B543B4C3B}" destId="{A65E640C-04ED-4A13-8E2D-EBC52200944E}" srcOrd="1" destOrd="0" presId="urn:microsoft.com/office/officeart/2005/8/layout/hierarchy6"/>
    <dgm:cxn modelId="{BA8C4C02-F5A4-4DCE-A29A-E86C016B6F84}" type="presParOf" srcId="{A65E640C-04ED-4A13-8E2D-EBC52200944E}" destId="{B6A10B20-D152-4EE3-82EC-28E029458632}" srcOrd="0" destOrd="0" presId="urn:microsoft.com/office/officeart/2005/8/layout/hierarchy6"/>
    <dgm:cxn modelId="{E4E23C55-D0EF-4148-851E-7EA6D03A84BA}" type="presParOf" srcId="{A65E640C-04ED-4A13-8E2D-EBC52200944E}" destId="{B0710C94-41C2-42F2-AAD3-B91E87AC938C}" srcOrd="1" destOrd="0" presId="urn:microsoft.com/office/officeart/2005/8/layout/hierarchy6"/>
    <dgm:cxn modelId="{C60A3565-87B0-47B0-8949-CE37610827E4}" type="presParOf" srcId="{254FBD86-277D-436D-890C-AE3B543B4C3B}" destId="{E034309D-A387-4455-BB07-04FC0E45BF56}" srcOrd="2" destOrd="0" presId="urn:microsoft.com/office/officeart/2005/8/layout/hierarchy6"/>
    <dgm:cxn modelId="{14EE0C6C-ADD6-48D1-A0DE-860FC44C058A}" type="presParOf" srcId="{254FBD86-277D-436D-890C-AE3B543B4C3B}" destId="{B88486D1-CA1A-4263-AE21-1F64E61B1F0A}" srcOrd="3" destOrd="0" presId="urn:microsoft.com/office/officeart/2005/8/layout/hierarchy6"/>
    <dgm:cxn modelId="{EBF87E7C-5679-4949-8B8A-79CF6392E661}" type="presParOf" srcId="{B88486D1-CA1A-4263-AE21-1F64E61B1F0A}" destId="{B67B2D10-D742-4B9E-BE1E-02BDA3A4A2FD}" srcOrd="0" destOrd="0" presId="urn:microsoft.com/office/officeart/2005/8/layout/hierarchy6"/>
    <dgm:cxn modelId="{9674B8CC-8C66-42BB-95E6-46A98D38B325}" type="presParOf" srcId="{B88486D1-CA1A-4263-AE21-1F64E61B1F0A}" destId="{F4ABC0D8-3238-4BF6-9191-E8069967D475}" srcOrd="1" destOrd="0" presId="urn:microsoft.com/office/officeart/2005/8/layout/hierarchy6"/>
    <dgm:cxn modelId="{DE550137-6AE6-4370-8814-F9921CF83664}" type="presParOf" srcId="{254FBD86-277D-436D-890C-AE3B543B4C3B}" destId="{11D308E5-200A-45DB-B9B3-2CC21B48B85D}" srcOrd="4" destOrd="0" presId="urn:microsoft.com/office/officeart/2005/8/layout/hierarchy6"/>
    <dgm:cxn modelId="{F430D75B-5FD7-4357-BC67-36FB1FE55BC5}" type="presParOf" srcId="{254FBD86-277D-436D-890C-AE3B543B4C3B}" destId="{DEB853E5-964A-43B9-ADF9-928202288EC6}" srcOrd="5" destOrd="0" presId="urn:microsoft.com/office/officeart/2005/8/layout/hierarchy6"/>
    <dgm:cxn modelId="{06D623E9-B6A5-4DA0-BD9D-4C57A34C9FF0}" type="presParOf" srcId="{DEB853E5-964A-43B9-ADF9-928202288EC6}" destId="{E5D3AB86-2866-45E7-BEE2-A7171D13375A}" srcOrd="0" destOrd="0" presId="urn:microsoft.com/office/officeart/2005/8/layout/hierarchy6"/>
    <dgm:cxn modelId="{60E2B8A9-F442-436D-B1C1-0F73D1F9130A}" type="presParOf" srcId="{DEB853E5-964A-43B9-ADF9-928202288EC6}" destId="{25AEF191-A8CB-464C-966E-4589B332181E}" srcOrd="1" destOrd="0" presId="urn:microsoft.com/office/officeart/2005/8/layout/hierarchy6"/>
    <dgm:cxn modelId="{BC7E5BEE-072A-407F-97C5-32EA3C840222}" type="presParOf" srcId="{254FBD86-277D-436D-890C-AE3B543B4C3B}" destId="{4537E91C-C735-4ED2-9709-9D9AECAD0F4A}" srcOrd="6" destOrd="0" presId="urn:microsoft.com/office/officeart/2005/8/layout/hierarchy6"/>
    <dgm:cxn modelId="{5C063676-85F9-4B70-AFDC-633735E82B4B}" type="presParOf" srcId="{254FBD86-277D-436D-890C-AE3B543B4C3B}" destId="{363EF73B-386D-4FC7-8636-7253D65E3146}" srcOrd="7" destOrd="0" presId="urn:microsoft.com/office/officeart/2005/8/layout/hierarchy6"/>
    <dgm:cxn modelId="{81620252-D834-4126-B0C1-0FBD41F88726}" type="presParOf" srcId="{363EF73B-386D-4FC7-8636-7253D65E3146}" destId="{95A375D3-B363-4DCF-B714-0B3241DF6C58}" srcOrd="0" destOrd="0" presId="urn:microsoft.com/office/officeart/2005/8/layout/hierarchy6"/>
    <dgm:cxn modelId="{391C7EBD-402F-43DF-A5FA-4DE8386CCF9E}" type="presParOf" srcId="{363EF73B-386D-4FC7-8636-7253D65E3146}" destId="{35EEB129-6BB8-494B-9050-C24B286B829D}" srcOrd="1" destOrd="0" presId="urn:microsoft.com/office/officeart/2005/8/layout/hierarchy6"/>
    <dgm:cxn modelId="{B51895DE-85C1-444E-8C99-7F3842045BB0}" type="presParOf" srcId="{FF269D84-B432-4E68-AAC7-8972B1D15451}" destId="{6ED3A825-79F9-4F52-AAA8-58003EDF5197}" srcOrd="1" destOrd="0" presId="urn:microsoft.com/office/officeart/2005/8/layout/hierarchy6"/>
  </dgm:cxnLst>
  <dgm:bg>
    <a:noFill/>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C22C39-3DFE-4517-8652-154A07B4714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tr-TR"/>
        </a:p>
      </dgm:t>
    </dgm:pt>
    <dgm:pt modelId="{C4E52779-E340-4F4A-9303-CFD9A9D54776}">
      <dgm:prSet phldrT="[Metin]"/>
      <dgm:spPr/>
      <dgm:t>
        <a:bodyPr/>
        <a:lstStyle/>
        <a:p>
          <a:r>
            <a:rPr lang="tr-TR" dirty="0">
              <a:latin typeface="Times New Roman" panose="02020603050405020304" pitchFamily="18" charset="0"/>
              <a:cs typeface="Times New Roman" panose="02020603050405020304" pitchFamily="18" charset="0"/>
            </a:rPr>
            <a:t>1- Arap dili (Siirt Arapçası) ve Kültürü Anabilim Dalı </a:t>
          </a:r>
          <a:r>
            <a:rPr lang="tr-TR" dirty="0" smtClean="0">
              <a:latin typeface="Times New Roman" panose="02020603050405020304" pitchFamily="18" charset="0"/>
              <a:cs typeface="Times New Roman" panose="02020603050405020304" pitchFamily="18" charset="0"/>
            </a:rPr>
            <a:t>Başkanlığı</a:t>
          </a:r>
        </a:p>
        <a:p>
          <a:r>
            <a:rPr lang="tr-TR" dirty="0" smtClean="0">
              <a:latin typeface="Times New Roman" panose="02020603050405020304" pitchFamily="18" charset="0"/>
              <a:cs typeface="Times New Roman" panose="02020603050405020304" pitchFamily="18" charset="0"/>
            </a:rPr>
            <a:t>Prof. Dr. Adnan MEMDUHOĞLU</a:t>
          </a:r>
          <a:endParaRPr lang="tr-TR" dirty="0"/>
        </a:p>
      </dgm:t>
    </dgm:pt>
    <dgm:pt modelId="{AF58913F-FCBA-4CF8-A346-045774D5DE3D}" type="parTrans" cxnId="{A530A240-E186-48AA-951D-854BA3B3E805}">
      <dgm:prSet/>
      <dgm:spPr/>
      <dgm:t>
        <a:bodyPr/>
        <a:lstStyle/>
        <a:p>
          <a:endParaRPr lang="tr-TR"/>
        </a:p>
      </dgm:t>
    </dgm:pt>
    <dgm:pt modelId="{7F19B708-9D07-49D3-97D5-16DB99BBCE7A}" type="sibTrans" cxnId="{A530A240-E186-48AA-951D-854BA3B3E805}">
      <dgm:prSet/>
      <dgm:spPr/>
      <dgm:t>
        <a:bodyPr/>
        <a:lstStyle/>
        <a:p>
          <a:endParaRPr lang="tr-TR"/>
        </a:p>
      </dgm:t>
    </dgm:pt>
    <dgm:pt modelId="{2E5CEE5E-A8B2-441C-893C-35479EC9F6C5}">
      <dgm:prSet phldrT="[Metin]"/>
      <dgm:spPr/>
      <dgm:t>
        <a:bodyPr/>
        <a:lstStyle/>
        <a:p>
          <a:r>
            <a:rPr lang="tr-TR" dirty="0">
              <a:latin typeface="Times New Roman" panose="02020603050405020304" pitchFamily="18" charset="0"/>
              <a:cs typeface="Times New Roman" panose="02020603050405020304" pitchFamily="18" charset="0"/>
            </a:rPr>
            <a:t>2- Kürt dili ve Kültürü Anabilim Dalı </a:t>
          </a:r>
          <a:r>
            <a:rPr lang="tr-TR" dirty="0" smtClean="0">
              <a:latin typeface="Times New Roman" panose="02020603050405020304" pitchFamily="18" charset="0"/>
              <a:cs typeface="Times New Roman" panose="02020603050405020304" pitchFamily="18" charset="0"/>
            </a:rPr>
            <a:t>Başkanlığı</a:t>
          </a:r>
        </a:p>
        <a:p>
          <a:r>
            <a:rPr lang="tr-TR" dirty="0" smtClean="0"/>
            <a:t>Doç. Dr. Mehmet </a:t>
          </a:r>
          <a:r>
            <a:rPr lang="tr-TR" dirty="0" err="1" smtClean="0"/>
            <a:t>Macid</a:t>
          </a:r>
          <a:r>
            <a:rPr lang="tr-TR" dirty="0" smtClean="0"/>
            <a:t> SEVGİLİ </a:t>
          </a:r>
          <a:endParaRPr lang="tr-TR" dirty="0"/>
        </a:p>
      </dgm:t>
    </dgm:pt>
    <dgm:pt modelId="{42808F96-37EF-4106-A7E2-8018770DF85E}" type="parTrans" cxnId="{3AEEA891-649C-4B87-AC30-9A2FFF7072AC}">
      <dgm:prSet/>
      <dgm:spPr/>
      <dgm:t>
        <a:bodyPr/>
        <a:lstStyle/>
        <a:p>
          <a:endParaRPr lang="tr-TR"/>
        </a:p>
      </dgm:t>
    </dgm:pt>
    <dgm:pt modelId="{5D498B57-23C9-4294-986A-0888C1BE34D4}" type="sibTrans" cxnId="{3AEEA891-649C-4B87-AC30-9A2FFF7072AC}">
      <dgm:prSet/>
      <dgm:spPr/>
      <dgm:t>
        <a:bodyPr/>
        <a:lstStyle/>
        <a:p>
          <a:endParaRPr lang="tr-TR"/>
        </a:p>
      </dgm:t>
    </dgm:pt>
    <dgm:pt modelId="{4307968C-57E7-4FDA-B5EB-328F0BE3B49A}">
      <dgm:prSet phldrT="[Metin]"/>
      <dgm:spPr/>
      <dgm:t>
        <a:bodyPr/>
        <a:lstStyle/>
        <a:p>
          <a:r>
            <a:rPr lang="tr-TR" dirty="0">
              <a:latin typeface="Times New Roman" panose="02020603050405020304" pitchFamily="18" charset="0"/>
              <a:cs typeface="Times New Roman" panose="02020603050405020304" pitchFamily="18" charset="0"/>
            </a:rPr>
            <a:t>3- Süryani Dili ve Kültürü Anabilim Dalı </a:t>
          </a:r>
          <a:r>
            <a:rPr lang="tr-TR" dirty="0" smtClean="0">
              <a:latin typeface="Times New Roman" panose="02020603050405020304" pitchFamily="18" charset="0"/>
              <a:cs typeface="Times New Roman" panose="02020603050405020304" pitchFamily="18" charset="0"/>
            </a:rPr>
            <a:t>Başkanlığı</a:t>
          </a:r>
        </a:p>
        <a:p>
          <a:r>
            <a:rPr lang="tr-TR" dirty="0" smtClean="0"/>
            <a:t>Prof. Dr. Veysel OKÇU</a:t>
          </a:r>
          <a:endParaRPr lang="tr-TR" dirty="0"/>
        </a:p>
      </dgm:t>
    </dgm:pt>
    <dgm:pt modelId="{130F3C71-6C89-4CDE-99B7-4C0668A26752}" type="parTrans" cxnId="{13097E49-455D-40D1-80E2-85F2FC569C63}">
      <dgm:prSet/>
      <dgm:spPr/>
      <dgm:t>
        <a:bodyPr/>
        <a:lstStyle/>
        <a:p>
          <a:endParaRPr lang="tr-TR"/>
        </a:p>
      </dgm:t>
    </dgm:pt>
    <dgm:pt modelId="{AC434D9D-ED1C-4B78-9C55-F3D5BD309DFD}" type="sibTrans" cxnId="{13097E49-455D-40D1-80E2-85F2FC569C63}">
      <dgm:prSet/>
      <dgm:spPr/>
      <dgm:t>
        <a:bodyPr/>
        <a:lstStyle/>
        <a:p>
          <a:endParaRPr lang="tr-TR"/>
        </a:p>
      </dgm:t>
    </dgm:pt>
    <dgm:pt modelId="{41C4188E-B005-4EEC-A748-3B31ED106C3A}" type="pres">
      <dgm:prSet presAssocID="{3CC22C39-3DFE-4517-8652-154A07B47145}" presName="linear" presStyleCnt="0">
        <dgm:presLayoutVars>
          <dgm:dir/>
          <dgm:animLvl val="lvl"/>
          <dgm:resizeHandles val="exact"/>
        </dgm:presLayoutVars>
      </dgm:prSet>
      <dgm:spPr/>
      <dgm:t>
        <a:bodyPr/>
        <a:lstStyle/>
        <a:p>
          <a:endParaRPr lang="tr-TR"/>
        </a:p>
      </dgm:t>
    </dgm:pt>
    <dgm:pt modelId="{62E72796-975A-4B68-B4B7-2442F96FF457}" type="pres">
      <dgm:prSet presAssocID="{C4E52779-E340-4F4A-9303-CFD9A9D54776}" presName="parentLin" presStyleCnt="0"/>
      <dgm:spPr/>
    </dgm:pt>
    <dgm:pt modelId="{D3866FAC-F06E-4050-A37C-560874401168}" type="pres">
      <dgm:prSet presAssocID="{C4E52779-E340-4F4A-9303-CFD9A9D54776}" presName="parentLeftMargin" presStyleLbl="node1" presStyleIdx="0" presStyleCnt="3"/>
      <dgm:spPr/>
      <dgm:t>
        <a:bodyPr/>
        <a:lstStyle/>
        <a:p>
          <a:endParaRPr lang="tr-TR"/>
        </a:p>
      </dgm:t>
    </dgm:pt>
    <dgm:pt modelId="{22E59781-4271-48F4-9363-EB1980CFC215}" type="pres">
      <dgm:prSet presAssocID="{C4E52779-E340-4F4A-9303-CFD9A9D54776}" presName="parentText" presStyleLbl="node1" presStyleIdx="0" presStyleCnt="3" custScaleX="98462" custScaleY="144740">
        <dgm:presLayoutVars>
          <dgm:chMax val="0"/>
          <dgm:bulletEnabled val="1"/>
        </dgm:presLayoutVars>
      </dgm:prSet>
      <dgm:spPr/>
      <dgm:t>
        <a:bodyPr/>
        <a:lstStyle/>
        <a:p>
          <a:endParaRPr lang="tr-TR"/>
        </a:p>
      </dgm:t>
    </dgm:pt>
    <dgm:pt modelId="{1A903B50-5B13-4546-BE9C-8669F4C5E5A0}" type="pres">
      <dgm:prSet presAssocID="{C4E52779-E340-4F4A-9303-CFD9A9D54776}" presName="negativeSpace" presStyleCnt="0"/>
      <dgm:spPr/>
    </dgm:pt>
    <dgm:pt modelId="{81F17BA7-18CA-42C2-BBDA-F43A2E1445EA}" type="pres">
      <dgm:prSet presAssocID="{C4E52779-E340-4F4A-9303-CFD9A9D54776}" presName="childText" presStyleLbl="conFgAcc1" presStyleIdx="0" presStyleCnt="3">
        <dgm:presLayoutVars>
          <dgm:bulletEnabled val="1"/>
        </dgm:presLayoutVars>
      </dgm:prSet>
      <dgm:spPr/>
    </dgm:pt>
    <dgm:pt modelId="{B76CC998-2473-451C-B5E0-3277E5B222D3}" type="pres">
      <dgm:prSet presAssocID="{7F19B708-9D07-49D3-97D5-16DB99BBCE7A}" presName="spaceBetweenRectangles" presStyleCnt="0"/>
      <dgm:spPr/>
    </dgm:pt>
    <dgm:pt modelId="{0C6D344C-9308-466A-BC62-66B11D32DF64}" type="pres">
      <dgm:prSet presAssocID="{2E5CEE5E-A8B2-441C-893C-35479EC9F6C5}" presName="parentLin" presStyleCnt="0"/>
      <dgm:spPr/>
    </dgm:pt>
    <dgm:pt modelId="{DD7C02BC-83C5-40B6-A807-905BD1D80C8C}" type="pres">
      <dgm:prSet presAssocID="{2E5CEE5E-A8B2-441C-893C-35479EC9F6C5}" presName="parentLeftMargin" presStyleLbl="node1" presStyleIdx="0" presStyleCnt="3"/>
      <dgm:spPr/>
      <dgm:t>
        <a:bodyPr/>
        <a:lstStyle/>
        <a:p>
          <a:endParaRPr lang="tr-TR"/>
        </a:p>
      </dgm:t>
    </dgm:pt>
    <dgm:pt modelId="{EBF1B885-6E9B-45E7-AEDC-5FACD53AD742}" type="pres">
      <dgm:prSet presAssocID="{2E5CEE5E-A8B2-441C-893C-35479EC9F6C5}" presName="parentText" presStyleLbl="node1" presStyleIdx="1" presStyleCnt="3">
        <dgm:presLayoutVars>
          <dgm:chMax val="0"/>
          <dgm:bulletEnabled val="1"/>
        </dgm:presLayoutVars>
      </dgm:prSet>
      <dgm:spPr/>
      <dgm:t>
        <a:bodyPr/>
        <a:lstStyle/>
        <a:p>
          <a:endParaRPr lang="tr-TR"/>
        </a:p>
      </dgm:t>
    </dgm:pt>
    <dgm:pt modelId="{A9CAFC48-B133-45E0-A5A4-9BE6B69DD5B7}" type="pres">
      <dgm:prSet presAssocID="{2E5CEE5E-A8B2-441C-893C-35479EC9F6C5}" presName="negativeSpace" presStyleCnt="0"/>
      <dgm:spPr/>
    </dgm:pt>
    <dgm:pt modelId="{00DE8874-C3EF-405E-82E0-107571FB81AC}" type="pres">
      <dgm:prSet presAssocID="{2E5CEE5E-A8B2-441C-893C-35479EC9F6C5}" presName="childText" presStyleLbl="conFgAcc1" presStyleIdx="1" presStyleCnt="3">
        <dgm:presLayoutVars>
          <dgm:bulletEnabled val="1"/>
        </dgm:presLayoutVars>
      </dgm:prSet>
      <dgm:spPr/>
    </dgm:pt>
    <dgm:pt modelId="{06254CE3-14F0-460D-8F3E-BBCDD85FBC5F}" type="pres">
      <dgm:prSet presAssocID="{5D498B57-23C9-4294-986A-0888C1BE34D4}" presName="spaceBetweenRectangles" presStyleCnt="0"/>
      <dgm:spPr/>
    </dgm:pt>
    <dgm:pt modelId="{31ADF4AE-4A72-401D-BD1A-FF7147C3467C}" type="pres">
      <dgm:prSet presAssocID="{4307968C-57E7-4FDA-B5EB-328F0BE3B49A}" presName="parentLin" presStyleCnt="0"/>
      <dgm:spPr/>
    </dgm:pt>
    <dgm:pt modelId="{37B8CF0C-676A-4C47-9184-17F4B717849A}" type="pres">
      <dgm:prSet presAssocID="{4307968C-57E7-4FDA-B5EB-328F0BE3B49A}" presName="parentLeftMargin" presStyleLbl="node1" presStyleIdx="1" presStyleCnt="3"/>
      <dgm:spPr/>
      <dgm:t>
        <a:bodyPr/>
        <a:lstStyle/>
        <a:p>
          <a:endParaRPr lang="tr-TR"/>
        </a:p>
      </dgm:t>
    </dgm:pt>
    <dgm:pt modelId="{D8E4817B-DE74-433A-B8CC-4530C88E7ECB}" type="pres">
      <dgm:prSet presAssocID="{4307968C-57E7-4FDA-B5EB-328F0BE3B49A}" presName="parentText" presStyleLbl="node1" presStyleIdx="2" presStyleCnt="3">
        <dgm:presLayoutVars>
          <dgm:chMax val="0"/>
          <dgm:bulletEnabled val="1"/>
        </dgm:presLayoutVars>
      </dgm:prSet>
      <dgm:spPr/>
      <dgm:t>
        <a:bodyPr/>
        <a:lstStyle/>
        <a:p>
          <a:endParaRPr lang="tr-TR"/>
        </a:p>
      </dgm:t>
    </dgm:pt>
    <dgm:pt modelId="{D81E3907-8553-4945-AAA1-88E67E49C65F}" type="pres">
      <dgm:prSet presAssocID="{4307968C-57E7-4FDA-B5EB-328F0BE3B49A}" presName="negativeSpace" presStyleCnt="0"/>
      <dgm:spPr/>
    </dgm:pt>
    <dgm:pt modelId="{EAF7C1B9-F9CD-4C49-B86A-D57AAFD99427}" type="pres">
      <dgm:prSet presAssocID="{4307968C-57E7-4FDA-B5EB-328F0BE3B49A}" presName="childText" presStyleLbl="conFgAcc1" presStyleIdx="2" presStyleCnt="3">
        <dgm:presLayoutVars>
          <dgm:bulletEnabled val="1"/>
        </dgm:presLayoutVars>
      </dgm:prSet>
      <dgm:spPr/>
    </dgm:pt>
  </dgm:ptLst>
  <dgm:cxnLst>
    <dgm:cxn modelId="{15EFBDF0-82F9-4286-8AFE-3BAB7F1B9131}" type="presOf" srcId="{2E5CEE5E-A8B2-441C-893C-35479EC9F6C5}" destId="{DD7C02BC-83C5-40B6-A807-905BD1D80C8C}" srcOrd="0" destOrd="0" presId="urn:microsoft.com/office/officeart/2005/8/layout/list1"/>
    <dgm:cxn modelId="{C39F7227-2529-40ED-B3E9-5AD4D09BF41E}" type="presOf" srcId="{4307968C-57E7-4FDA-B5EB-328F0BE3B49A}" destId="{37B8CF0C-676A-4C47-9184-17F4B717849A}" srcOrd="0" destOrd="0" presId="urn:microsoft.com/office/officeart/2005/8/layout/list1"/>
    <dgm:cxn modelId="{DBD7885F-622B-4257-89EB-7CD55B6FA03E}" type="presOf" srcId="{C4E52779-E340-4F4A-9303-CFD9A9D54776}" destId="{22E59781-4271-48F4-9363-EB1980CFC215}" srcOrd="1" destOrd="0" presId="urn:microsoft.com/office/officeart/2005/8/layout/list1"/>
    <dgm:cxn modelId="{13097E49-455D-40D1-80E2-85F2FC569C63}" srcId="{3CC22C39-3DFE-4517-8652-154A07B47145}" destId="{4307968C-57E7-4FDA-B5EB-328F0BE3B49A}" srcOrd="2" destOrd="0" parTransId="{130F3C71-6C89-4CDE-99B7-4C0668A26752}" sibTransId="{AC434D9D-ED1C-4B78-9C55-F3D5BD309DFD}"/>
    <dgm:cxn modelId="{F419CB4A-30DF-40E1-8722-2FCBEBA5482E}" type="presOf" srcId="{C4E52779-E340-4F4A-9303-CFD9A9D54776}" destId="{D3866FAC-F06E-4050-A37C-560874401168}" srcOrd="0" destOrd="0" presId="urn:microsoft.com/office/officeart/2005/8/layout/list1"/>
    <dgm:cxn modelId="{7FC18797-AFA6-4D05-9F4E-9F50D5914D6A}" type="presOf" srcId="{3CC22C39-3DFE-4517-8652-154A07B47145}" destId="{41C4188E-B005-4EEC-A748-3B31ED106C3A}" srcOrd="0" destOrd="0" presId="urn:microsoft.com/office/officeart/2005/8/layout/list1"/>
    <dgm:cxn modelId="{C5EE1B90-484C-4EBA-A6A1-2F9E2B294AA4}" type="presOf" srcId="{2E5CEE5E-A8B2-441C-893C-35479EC9F6C5}" destId="{EBF1B885-6E9B-45E7-AEDC-5FACD53AD742}" srcOrd="1" destOrd="0" presId="urn:microsoft.com/office/officeart/2005/8/layout/list1"/>
    <dgm:cxn modelId="{A530A240-E186-48AA-951D-854BA3B3E805}" srcId="{3CC22C39-3DFE-4517-8652-154A07B47145}" destId="{C4E52779-E340-4F4A-9303-CFD9A9D54776}" srcOrd="0" destOrd="0" parTransId="{AF58913F-FCBA-4CF8-A346-045774D5DE3D}" sibTransId="{7F19B708-9D07-49D3-97D5-16DB99BBCE7A}"/>
    <dgm:cxn modelId="{8929FCE3-A8BD-4F33-8743-5303BA1C8082}" type="presOf" srcId="{4307968C-57E7-4FDA-B5EB-328F0BE3B49A}" destId="{D8E4817B-DE74-433A-B8CC-4530C88E7ECB}" srcOrd="1" destOrd="0" presId="urn:microsoft.com/office/officeart/2005/8/layout/list1"/>
    <dgm:cxn modelId="{3AEEA891-649C-4B87-AC30-9A2FFF7072AC}" srcId="{3CC22C39-3DFE-4517-8652-154A07B47145}" destId="{2E5CEE5E-A8B2-441C-893C-35479EC9F6C5}" srcOrd="1" destOrd="0" parTransId="{42808F96-37EF-4106-A7E2-8018770DF85E}" sibTransId="{5D498B57-23C9-4294-986A-0888C1BE34D4}"/>
    <dgm:cxn modelId="{C9BE8409-B280-45E1-AB9B-3446E262DF25}" type="presParOf" srcId="{41C4188E-B005-4EEC-A748-3B31ED106C3A}" destId="{62E72796-975A-4B68-B4B7-2442F96FF457}" srcOrd="0" destOrd="0" presId="urn:microsoft.com/office/officeart/2005/8/layout/list1"/>
    <dgm:cxn modelId="{6C3B79C4-F305-413F-8EDB-50F53EDBDD09}" type="presParOf" srcId="{62E72796-975A-4B68-B4B7-2442F96FF457}" destId="{D3866FAC-F06E-4050-A37C-560874401168}" srcOrd="0" destOrd="0" presId="urn:microsoft.com/office/officeart/2005/8/layout/list1"/>
    <dgm:cxn modelId="{F7D85126-FFB6-44C7-A133-C4F1C2EEDCB5}" type="presParOf" srcId="{62E72796-975A-4B68-B4B7-2442F96FF457}" destId="{22E59781-4271-48F4-9363-EB1980CFC215}" srcOrd="1" destOrd="0" presId="urn:microsoft.com/office/officeart/2005/8/layout/list1"/>
    <dgm:cxn modelId="{540C597B-327C-4A07-B000-869E85B1DB92}" type="presParOf" srcId="{41C4188E-B005-4EEC-A748-3B31ED106C3A}" destId="{1A903B50-5B13-4546-BE9C-8669F4C5E5A0}" srcOrd="1" destOrd="0" presId="urn:microsoft.com/office/officeart/2005/8/layout/list1"/>
    <dgm:cxn modelId="{66E24AA3-BE6F-4617-A106-1DBF1805C691}" type="presParOf" srcId="{41C4188E-B005-4EEC-A748-3B31ED106C3A}" destId="{81F17BA7-18CA-42C2-BBDA-F43A2E1445EA}" srcOrd="2" destOrd="0" presId="urn:microsoft.com/office/officeart/2005/8/layout/list1"/>
    <dgm:cxn modelId="{74337040-AC23-4FBD-A764-08BA7112950E}" type="presParOf" srcId="{41C4188E-B005-4EEC-A748-3B31ED106C3A}" destId="{B76CC998-2473-451C-B5E0-3277E5B222D3}" srcOrd="3" destOrd="0" presId="urn:microsoft.com/office/officeart/2005/8/layout/list1"/>
    <dgm:cxn modelId="{F6E6002E-AC6A-48E0-9843-50626ACE2AE7}" type="presParOf" srcId="{41C4188E-B005-4EEC-A748-3B31ED106C3A}" destId="{0C6D344C-9308-466A-BC62-66B11D32DF64}" srcOrd="4" destOrd="0" presId="urn:microsoft.com/office/officeart/2005/8/layout/list1"/>
    <dgm:cxn modelId="{68AFEDDA-5B34-4774-AA79-7423E8E76387}" type="presParOf" srcId="{0C6D344C-9308-466A-BC62-66B11D32DF64}" destId="{DD7C02BC-83C5-40B6-A807-905BD1D80C8C}" srcOrd="0" destOrd="0" presId="urn:microsoft.com/office/officeart/2005/8/layout/list1"/>
    <dgm:cxn modelId="{EDB6065D-34B9-4C5F-A51B-5EE453802E9C}" type="presParOf" srcId="{0C6D344C-9308-466A-BC62-66B11D32DF64}" destId="{EBF1B885-6E9B-45E7-AEDC-5FACD53AD742}" srcOrd="1" destOrd="0" presId="urn:microsoft.com/office/officeart/2005/8/layout/list1"/>
    <dgm:cxn modelId="{5E545AAF-443D-4616-A1F1-49DE10DF89AE}" type="presParOf" srcId="{41C4188E-B005-4EEC-A748-3B31ED106C3A}" destId="{A9CAFC48-B133-45E0-A5A4-9BE6B69DD5B7}" srcOrd="5" destOrd="0" presId="urn:microsoft.com/office/officeart/2005/8/layout/list1"/>
    <dgm:cxn modelId="{AD7C2617-80EF-4277-B982-8A221C1D799A}" type="presParOf" srcId="{41C4188E-B005-4EEC-A748-3B31ED106C3A}" destId="{00DE8874-C3EF-405E-82E0-107571FB81AC}" srcOrd="6" destOrd="0" presId="urn:microsoft.com/office/officeart/2005/8/layout/list1"/>
    <dgm:cxn modelId="{53FE69FB-7101-415B-B2EF-8296177D95B7}" type="presParOf" srcId="{41C4188E-B005-4EEC-A748-3B31ED106C3A}" destId="{06254CE3-14F0-460D-8F3E-BBCDD85FBC5F}" srcOrd="7" destOrd="0" presId="urn:microsoft.com/office/officeart/2005/8/layout/list1"/>
    <dgm:cxn modelId="{55129D8D-222E-4530-9090-4F7DA4496F02}" type="presParOf" srcId="{41C4188E-B005-4EEC-A748-3B31ED106C3A}" destId="{31ADF4AE-4A72-401D-BD1A-FF7147C3467C}" srcOrd="8" destOrd="0" presId="urn:microsoft.com/office/officeart/2005/8/layout/list1"/>
    <dgm:cxn modelId="{5EDFE69D-7208-4B03-AF7D-3E5B5AADEA28}" type="presParOf" srcId="{31ADF4AE-4A72-401D-BD1A-FF7147C3467C}" destId="{37B8CF0C-676A-4C47-9184-17F4B717849A}" srcOrd="0" destOrd="0" presId="urn:microsoft.com/office/officeart/2005/8/layout/list1"/>
    <dgm:cxn modelId="{45DE39F9-07F4-4B1F-89F4-76E08C71B3EA}" type="presParOf" srcId="{31ADF4AE-4A72-401D-BD1A-FF7147C3467C}" destId="{D8E4817B-DE74-433A-B8CC-4530C88E7ECB}" srcOrd="1" destOrd="0" presId="urn:microsoft.com/office/officeart/2005/8/layout/list1"/>
    <dgm:cxn modelId="{27B108B4-5F3F-4B57-BB97-7095576A3DAC}" type="presParOf" srcId="{41C4188E-B005-4EEC-A748-3B31ED106C3A}" destId="{D81E3907-8553-4945-AAA1-88E67E49C65F}" srcOrd="9" destOrd="0" presId="urn:microsoft.com/office/officeart/2005/8/layout/list1"/>
    <dgm:cxn modelId="{1BE602C6-2493-417A-B2EF-E52881134B5B}" type="presParOf" srcId="{41C4188E-B005-4EEC-A748-3B31ED106C3A}" destId="{EAF7C1B9-F9CD-4C49-B86A-D57AAFD99427}"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CC22C39-3DFE-4517-8652-154A07B4714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tr-TR"/>
        </a:p>
      </dgm:t>
    </dgm:pt>
    <dgm:pt modelId="{41C4188E-B005-4EEC-A748-3B31ED106C3A}" type="pres">
      <dgm:prSet presAssocID="{3CC22C39-3DFE-4517-8652-154A07B47145}" presName="linear" presStyleCnt="0">
        <dgm:presLayoutVars>
          <dgm:dir/>
          <dgm:animLvl val="lvl"/>
          <dgm:resizeHandles val="exact"/>
        </dgm:presLayoutVars>
      </dgm:prSet>
      <dgm:spPr/>
      <dgm:t>
        <a:bodyPr/>
        <a:lstStyle/>
        <a:p>
          <a:endParaRPr lang="tr-TR"/>
        </a:p>
      </dgm:t>
    </dgm:pt>
  </dgm:ptLst>
  <dgm:cxnLst>
    <dgm:cxn modelId="{7FC18797-AFA6-4D05-9F4E-9F50D5914D6A}" type="presOf" srcId="{3CC22C39-3DFE-4517-8652-154A07B47145}" destId="{41C4188E-B005-4EEC-A748-3B31ED106C3A}"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CC22C39-3DFE-4517-8652-154A07B4714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tr-TR"/>
        </a:p>
      </dgm:t>
    </dgm:pt>
    <dgm:pt modelId="{41C4188E-B005-4EEC-A748-3B31ED106C3A}" type="pres">
      <dgm:prSet presAssocID="{3CC22C39-3DFE-4517-8652-154A07B47145}" presName="linear" presStyleCnt="0">
        <dgm:presLayoutVars>
          <dgm:dir/>
          <dgm:animLvl val="lvl"/>
          <dgm:resizeHandles val="exact"/>
        </dgm:presLayoutVars>
      </dgm:prSet>
      <dgm:spPr/>
      <dgm:t>
        <a:bodyPr/>
        <a:lstStyle/>
        <a:p>
          <a:endParaRPr lang="tr-TR"/>
        </a:p>
      </dgm:t>
    </dgm:pt>
  </dgm:ptLst>
  <dgm:cxnLst>
    <dgm:cxn modelId="{7FC18797-AFA6-4D05-9F4E-9F50D5914D6A}" type="presOf" srcId="{3CC22C39-3DFE-4517-8652-154A07B47145}" destId="{41C4188E-B005-4EEC-A748-3B31ED106C3A}"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CC22C39-3DFE-4517-8652-154A07B4714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tr-TR"/>
        </a:p>
      </dgm:t>
    </dgm:pt>
    <dgm:pt modelId="{41C4188E-B005-4EEC-A748-3B31ED106C3A}" type="pres">
      <dgm:prSet presAssocID="{3CC22C39-3DFE-4517-8652-154A07B47145}" presName="linear" presStyleCnt="0">
        <dgm:presLayoutVars>
          <dgm:dir/>
          <dgm:animLvl val="lvl"/>
          <dgm:resizeHandles val="exact"/>
        </dgm:presLayoutVars>
      </dgm:prSet>
      <dgm:spPr/>
      <dgm:t>
        <a:bodyPr/>
        <a:lstStyle/>
        <a:p>
          <a:endParaRPr lang="tr-TR"/>
        </a:p>
      </dgm:t>
    </dgm:pt>
  </dgm:ptLst>
  <dgm:cxnLst>
    <dgm:cxn modelId="{7FC18797-AFA6-4D05-9F4E-9F50D5914D6A}" type="presOf" srcId="{3CC22C39-3DFE-4517-8652-154A07B47145}" destId="{41C4188E-B005-4EEC-A748-3B31ED106C3A}"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CC22C39-3DFE-4517-8652-154A07B4714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tr-TR"/>
        </a:p>
      </dgm:t>
    </dgm:pt>
    <dgm:pt modelId="{41C4188E-B005-4EEC-A748-3B31ED106C3A}" type="pres">
      <dgm:prSet presAssocID="{3CC22C39-3DFE-4517-8652-154A07B47145}" presName="linear" presStyleCnt="0">
        <dgm:presLayoutVars>
          <dgm:dir/>
          <dgm:animLvl val="lvl"/>
          <dgm:resizeHandles val="exact"/>
        </dgm:presLayoutVars>
      </dgm:prSet>
      <dgm:spPr/>
      <dgm:t>
        <a:bodyPr/>
        <a:lstStyle/>
        <a:p>
          <a:endParaRPr lang="tr-TR"/>
        </a:p>
      </dgm:t>
    </dgm:pt>
  </dgm:ptLst>
  <dgm:cxnLst>
    <dgm:cxn modelId="{7FC18797-AFA6-4D05-9F4E-9F50D5914D6A}" type="presOf" srcId="{3CC22C39-3DFE-4517-8652-154A07B47145}" destId="{41C4188E-B005-4EEC-A748-3B31ED106C3A}"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09FC1B-89A7-4F4A-AA0E-60B4BF61ED83}">
      <dsp:nvSpPr>
        <dsp:cNvPr id="0" name=""/>
        <dsp:cNvSpPr/>
      </dsp:nvSpPr>
      <dsp:spPr>
        <a:xfrm>
          <a:off x="4337428" y="429"/>
          <a:ext cx="1840743" cy="1227162"/>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u="sng" kern="1200" dirty="0"/>
            <a:t>Müdür </a:t>
          </a:r>
          <a:br>
            <a:rPr lang="tr-TR" sz="1700" b="1" u="sng" kern="1200" dirty="0"/>
          </a:br>
          <a:r>
            <a:rPr lang="tr-TR" sz="1700" b="1" u="none" kern="1200" dirty="0"/>
            <a:t>Doç. Dr. Yahya AKTU</a:t>
          </a:r>
          <a:endParaRPr lang="tr-TR" sz="1700" u="none" kern="1200" dirty="0"/>
        </a:p>
      </dsp:txBody>
      <dsp:txXfrm>
        <a:off x="4373370" y="36371"/>
        <a:ext cx="1768859" cy="1155278"/>
      </dsp:txXfrm>
    </dsp:sp>
    <dsp:sp modelId="{30995E09-D4E2-4128-8A02-5790C6E39991}">
      <dsp:nvSpPr>
        <dsp:cNvPr id="0" name=""/>
        <dsp:cNvSpPr/>
      </dsp:nvSpPr>
      <dsp:spPr>
        <a:xfrm>
          <a:off x="2864833" y="1227591"/>
          <a:ext cx="2392966" cy="490864"/>
        </a:xfrm>
        <a:custGeom>
          <a:avLst/>
          <a:gdLst/>
          <a:ahLst/>
          <a:cxnLst/>
          <a:rect l="0" t="0" r="0" b="0"/>
          <a:pathLst>
            <a:path>
              <a:moveTo>
                <a:pt x="2392966" y="0"/>
              </a:moveTo>
              <a:lnTo>
                <a:pt x="2392966" y="245432"/>
              </a:lnTo>
              <a:lnTo>
                <a:pt x="0" y="245432"/>
              </a:lnTo>
              <a:lnTo>
                <a:pt x="0" y="49086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A10B20-D152-4EE3-82EC-28E029458632}">
      <dsp:nvSpPr>
        <dsp:cNvPr id="0" name=""/>
        <dsp:cNvSpPr/>
      </dsp:nvSpPr>
      <dsp:spPr>
        <a:xfrm>
          <a:off x="1944461" y="1718456"/>
          <a:ext cx="1840743" cy="122716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u="sng" kern="1200" dirty="0"/>
            <a:t>Müdür Yardımcısı</a:t>
          </a:r>
        </a:p>
        <a:p>
          <a:pPr lvl="0" algn="ctr" defTabSz="755650">
            <a:lnSpc>
              <a:spcPct val="90000"/>
            </a:lnSpc>
            <a:spcBef>
              <a:spcPct val="0"/>
            </a:spcBef>
            <a:spcAft>
              <a:spcPct val="35000"/>
            </a:spcAft>
          </a:pPr>
          <a:r>
            <a:rPr lang="tr-TR" sz="1700" kern="1200" dirty="0"/>
            <a:t>Doç. Dr. Talip ÇUKURLU</a:t>
          </a:r>
        </a:p>
      </dsp:txBody>
      <dsp:txXfrm>
        <a:off x="1980403" y="1754398"/>
        <a:ext cx="1768859" cy="1155278"/>
      </dsp:txXfrm>
    </dsp:sp>
    <dsp:sp modelId="{E034309D-A387-4455-BB07-04FC0E45BF56}">
      <dsp:nvSpPr>
        <dsp:cNvPr id="0" name=""/>
        <dsp:cNvSpPr/>
      </dsp:nvSpPr>
      <dsp:spPr>
        <a:xfrm>
          <a:off x="5212080" y="1227591"/>
          <a:ext cx="91440" cy="490864"/>
        </a:xfrm>
        <a:custGeom>
          <a:avLst/>
          <a:gdLst/>
          <a:ahLst/>
          <a:cxnLst/>
          <a:rect l="0" t="0" r="0" b="0"/>
          <a:pathLst>
            <a:path>
              <a:moveTo>
                <a:pt x="45720" y="0"/>
              </a:moveTo>
              <a:lnTo>
                <a:pt x="45720" y="49086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7B2D10-D742-4B9E-BE1E-02BDA3A4A2FD}">
      <dsp:nvSpPr>
        <dsp:cNvPr id="0" name=""/>
        <dsp:cNvSpPr/>
      </dsp:nvSpPr>
      <dsp:spPr>
        <a:xfrm>
          <a:off x="4337428" y="1718456"/>
          <a:ext cx="1840743" cy="122716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u="sng" kern="1200" dirty="0"/>
            <a:t>Müdür Yardımcısı</a:t>
          </a:r>
        </a:p>
        <a:p>
          <a:pPr lvl="0" algn="ctr" defTabSz="755650">
            <a:lnSpc>
              <a:spcPct val="90000"/>
            </a:lnSpc>
            <a:spcBef>
              <a:spcPct val="0"/>
            </a:spcBef>
            <a:spcAft>
              <a:spcPct val="35000"/>
            </a:spcAft>
          </a:pPr>
          <a:r>
            <a:rPr lang="tr-TR" sz="1700" kern="1200" dirty="0"/>
            <a:t>Dr. Öğr. Üyesi Ahmet TAŞDOĞAN</a:t>
          </a:r>
        </a:p>
      </dsp:txBody>
      <dsp:txXfrm>
        <a:off x="4373370" y="1754398"/>
        <a:ext cx="1768859" cy="1155278"/>
      </dsp:txXfrm>
    </dsp:sp>
    <dsp:sp modelId="{4537E91C-C735-4ED2-9709-9D9AECAD0F4A}">
      <dsp:nvSpPr>
        <dsp:cNvPr id="0" name=""/>
        <dsp:cNvSpPr/>
      </dsp:nvSpPr>
      <dsp:spPr>
        <a:xfrm>
          <a:off x="5257800" y="1227591"/>
          <a:ext cx="2392966" cy="490864"/>
        </a:xfrm>
        <a:custGeom>
          <a:avLst/>
          <a:gdLst/>
          <a:ahLst/>
          <a:cxnLst/>
          <a:rect l="0" t="0" r="0" b="0"/>
          <a:pathLst>
            <a:path>
              <a:moveTo>
                <a:pt x="0" y="0"/>
              </a:moveTo>
              <a:lnTo>
                <a:pt x="0" y="245432"/>
              </a:lnTo>
              <a:lnTo>
                <a:pt x="2392966" y="245432"/>
              </a:lnTo>
              <a:lnTo>
                <a:pt x="2392966" y="49086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A375D3-B363-4DCF-B714-0B3241DF6C58}">
      <dsp:nvSpPr>
        <dsp:cNvPr id="0" name=""/>
        <dsp:cNvSpPr/>
      </dsp:nvSpPr>
      <dsp:spPr>
        <a:xfrm>
          <a:off x="6730394" y="1718456"/>
          <a:ext cx="1840743" cy="122716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u="sng" kern="1200" dirty="0"/>
            <a:t>Enstitü Sekreteri</a:t>
          </a:r>
        </a:p>
        <a:p>
          <a:pPr lvl="0" algn="ctr" defTabSz="755650">
            <a:lnSpc>
              <a:spcPct val="90000"/>
            </a:lnSpc>
            <a:spcBef>
              <a:spcPct val="0"/>
            </a:spcBef>
            <a:spcAft>
              <a:spcPct val="35000"/>
            </a:spcAft>
          </a:pPr>
          <a:r>
            <a:rPr lang="tr-TR" sz="1700" kern="1200" dirty="0"/>
            <a:t>Mehmet ASLAN</a:t>
          </a:r>
        </a:p>
      </dsp:txBody>
      <dsp:txXfrm>
        <a:off x="6766336" y="1754398"/>
        <a:ext cx="1768859" cy="1155278"/>
      </dsp:txXfrm>
    </dsp:sp>
    <dsp:sp modelId="{F61F0124-BBEE-48D4-A265-7A103C91F233}">
      <dsp:nvSpPr>
        <dsp:cNvPr id="0" name=""/>
        <dsp:cNvSpPr/>
      </dsp:nvSpPr>
      <dsp:spPr>
        <a:xfrm>
          <a:off x="7605046" y="2945618"/>
          <a:ext cx="91440" cy="490864"/>
        </a:xfrm>
        <a:custGeom>
          <a:avLst/>
          <a:gdLst/>
          <a:ahLst/>
          <a:cxnLst/>
          <a:rect l="0" t="0" r="0" b="0"/>
          <a:pathLst>
            <a:path>
              <a:moveTo>
                <a:pt x="45720" y="0"/>
              </a:moveTo>
              <a:lnTo>
                <a:pt x="45720" y="49086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0B8A32-AB1F-46D0-A898-87F5B4CC7884}">
      <dsp:nvSpPr>
        <dsp:cNvPr id="0" name=""/>
        <dsp:cNvSpPr/>
      </dsp:nvSpPr>
      <dsp:spPr>
        <a:xfrm>
          <a:off x="6730394" y="3436483"/>
          <a:ext cx="1840743" cy="1227162"/>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u="sng" kern="1200" dirty="0"/>
            <a:t>Tekniker</a:t>
          </a:r>
          <a:br>
            <a:rPr lang="tr-TR" sz="1700" b="1" u="sng" kern="1200" dirty="0"/>
          </a:br>
          <a:r>
            <a:rPr lang="tr-TR" sz="1700" kern="1200" dirty="0"/>
            <a:t>Abdulkerim EVREN</a:t>
          </a:r>
        </a:p>
      </dsp:txBody>
      <dsp:txXfrm>
        <a:off x="6766336" y="3472425"/>
        <a:ext cx="1768859" cy="11552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09FC1B-89A7-4F4A-AA0E-60B4BF61ED83}">
      <dsp:nvSpPr>
        <dsp:cNvPr id="0" name=""/>
        <dsp:cNvSpPr/>
      </dsp:nvSpPr>
      <dsp:spPr>
        <a:xfrm>
          <a:off x="4185958" y="617091"/>
          <a:ext cx="2143683" cy="1429122"/>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u="sng" kern="1200" dirty="0"/>
            <a:t>Başkan </a:t>
          </a:r>
          <a:br>
            <a:rPr lang="tr-TR" sz="1900" b="1" u="sng" kern="1200" dirty="0"/>
          </a:br>
          <a:r>
            <a:rPr lang="tr-TR" sz="1900" b="1" u="none" kern="1200" dirty="0"/>
            <a:t>Doç. Dr. Yahya AKTU</a:t>
          </a:r>
          <a:endParaRPr lang="tr-TR" sz="1900" u="none" kern="1200" dirty="0"/>
        </a:p>
      </dsp:txBody>
      <dsp:txXfrm>
        <a:off x="4227816" y="658949"/>
        <a:ext cx="2059967" cy="1345406"/>
      </dsp:txXfrm>
    </dsp:sp>
    <dsp:sp modelId="{30995E09-D4E2-4128-8A02-5790C6E39991}">
      <dsp:nvSpPr>
        <dsp:cNvPr id="0" name=""/>
        <dsp:cNvSpPr/>
      </dsp:nvSpPr>
      <dsp:spPr>
        <a:xfrm>
          <a:off x="1077617" y="2046213"/>
          <a:ext cx="4180182" cy="571648"/>
        </a:xfrm>
        <a:custGeom>
          <a:avLst/>
          <a:gdLst/>
          <a:ahLst/>
          <a:cxnLst/>
          <a:rect l="0" t="0" r="0" b="0"/>
          <a:pathLst>
            <a:path>
              <a:moveTo>
                <a:pt x="4180182" y="0"/>
              </a:moveTo>
              <a:lnTo>
                <a:pt x="4180182" y="285824"/>
              </a:lnTo>
              <a:lnTo>
                <a:pt x="0" y="285824"/>
              </a:lnTo>
              <a:lnTo>
                <a:pt x="0" y="571648"/>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A10B20-D152-4EE3-82EC-28E029458632}">
      <dsp:nvSpPr>
        <dsp:cNvPr id="0" name=""/>
        <dsp:cNvSpPr/>
      </dsp:nvSpPr>
      <dsp:spPr>
        <a:xfrm>
          <a:off x="5776" y="2617861"/>
          <a:ext cx="2143683" cy="142912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u="sng" kern="1200" dirty="0"/>
            <a:t>Üye</a:t>
          </a:r>
        </a:p>
        <a:p>
          <a:pPr lvl="0" algn="ctr" defTabSz="844550">
            <a:lnSpc>
              <a:spcPct val="90000"/>
            </a:lnSpc>
            <a:spcBef>
              <a:spcPct val="0"/>
            </a:spcBef>
            <a:spcAft>
              <a:spcPct val="35000"/>
            </a:spcAft>
          </a:pPr>
          <a:r>
            <a:rPr lang="tr-TR" sz="1900" kern="1200" dirty="0"/>
            <a:t>Doç. Dr. Talip ÇUKURLU</a:t>
          </a:r>
        </a:p>
      </dsp:txBody>
      <dsp:txXfrm>
        <a:off x="47634" y="2659719"/>
        <a:ext cx="2059967" cy="1345406"/>
      </dsp:txXfrm>
    </dsp:sp>
    <dsp:sp modelId="{E034309D-A387-4455-BB07-04FC0E45BF56}">
      <dsp:nvSpPr>
        <dsp:cNvPr id="0" name=""/>
        <dsp:cNvSpPr/>
      </dsp:nvSpPr>
      <dsp:spPr>
        <a:xfrm>
          <a:off x="3864405" y="2046213"/>
          <a:ext cx="1393394" cy="571648"/>
        </a:xfrm>
        <a:custGeom>
          <a:avLst/>
          <a:gdLst/>
          <a:ahLst/>
          <a:cxnLst/>
          <a:rect l="0" t="0" r="0" b="0"/>
          <a:pathLst>
            <a:path>
              <a:moveTo>
                <a:pt x="1393394" y="0"/>
              </a:moveTo>
              <a:lnTo>
                <a:pt x="1393394" y="285824"/>
              </a:lnTo>
              <a:lnTo>
                <a:pt x="0" y="285824"/>
              </a:lnTo>
              <a:lnTo>
                <a:pt x="0" y="571648"/>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7B2D10-D742-4B9E-BE1E-02BDA3A4A2FD}">
      <dsp:nvSpPr>
        <dsp:cNvPr id="0" name=""/>
        <dsp:cNvSpPr/>
      </dsp:nvSpPr>
      <dsp:spPr>
        <a:xfrm>
          <a:off x="2792564" y="2617861"/>
          <a:ext cx="2143683" cy="142912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u="sng" kern="1200" dirty="0"/>
            <a:t>Üye</a:t>
          </a:r>
        </a:p>
        <a:p>
          <a:pPr lvl="0" algn="ctr" defTabSz="844550">
            <a:lnSpc>
              <a:spcPct val="90000"/>
            </a:lnSpc>
            <a:spcBef>
              <a:spcPct val="0"/>
            </a:spcBef>
            <a:spcAft>
              <a:spcPct val="35000"/>
            </a:spcAft>
          </a:pPr>
          <a:r>
            <a:rPr lang="tr-TR" sz="1900" kern="1200" dirty="0"/>
            <a:t>Dr. Öğr. Üyesi Ahmet TAŞDOĞAN</a:t>
          </a:r>
        </a:p>
      </dsp:txBody>
      <dsp:txXfrm>
        <a:off x="2834422" y="2659719"/>
        <a:ext cx="2059967" cy="1345406"/>
      </dsp:txXfrm>
    </dsp:sp>
    <dsp:sp modelId="{11D308E5-200A-45DB-B9B3-2CC21B48B85D}">
      <dsp:nvSpPr>
        <dsp:cNvPr id="0" name=""/>
        <dsp:cNvSpPr/>
      </dsp:nvSpPr>
      <dsp:spPr>
        <a:xfrm>
          <a:off x="5257800" y="2046213"/>
          <a:ext cx="1393394" cy="571648"/>
        </a:xfrm>
        <a:custGeom>
          <a:avLst/>
          <a:gdLst/>
          <a:ahLst/>
          <a:cxnLst/>
          <a:rect l="0" t="0" r="0" b="0"/>
          <a:pathLst>
            <a:path>
              <a:moveTo>
                <a:pt x="0" y="0"/>
              </a:moveTo>
              <a:lnTo>
                <a:pt x="0" y="285824"/>
              </a:lnTo>
              <a:lnTo>
                <a:pt x="1393394" y="285824"/>
              </a:lnTo>
              <a:lnTo>
                <a:pt x="1393394" y="571648"/>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D3AB86-2866-45E7-BEE2-A7171D13375A}">
      <dsp:nvSpPr>
        <dsp:cNvPr id="0" name=""/>
        <dsp:cNvSpPr/>
      </dsp:nvSpPr>
      <dsp:spPr>
        <a:xfrm>
          <a:off x="5579352" y="2617861"/>
          <a:ext cx="2143683" cy="142912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u="sng" kern="1200" dirty="0"/>
            <a:t>Üye</a:t>
          </a:r>
        </a:p>
        <a:p>
          <a:pPr lvl="0" algn="ctr" defTabSz="844550">
            <a:lnSpc>
              <a:spcPct val="90000"/>
            </a:lnSpc>
            <a:spcBef>
              <a:spcPct val="0"/>
            </a:spcBef>
            <a:spcAft>
              <a:spcPct val="35000"/>
            </a:spcAft>
          </a:pPr>
          <a:r>
            <a:rPr lang="tr-TR" sz="1900" kern="1200" dirty="0"/>
            <a:t>Prof. Dr. Veysel OKÇU</a:t>
          </a:r>
        </a:p>
      </dsp:txBody>
      <dsp:txXfrm>
        <a:off x="5621210" y="2659719"/>
        <a:ext cx="2059967" cy="1345406"/>
      </dsp:txXfrm>
    </dsp:sp>
    <dsp:sp modelId="{4537E91C-C735-4ED2-9709-9D9AECAD0F4A}">
      <dsp:nvSpPr>
        <dsp:cNvPr id="0" name=""/>
        <dsp:cNvSpPr/>
      </dsp:nvSpPr>
      <dsp:spPr>
        <a:xfrm>
          <a:off x="5257800" y="2046213"/>
          <a:ext cx="4180182" cy="571648"/>
        </a:xfrm>
        <a:custGeom>
          <a:avLst/>
          <a:gdLst/>
          <a:ahLst/>
          <a:cxnLst/>
          <a:rect l="0" t="0" r="0" b="0"/>
          <a:pathLst>
            <a:path>
              <a:moveTo>
                <a:pt x="0" y="0"/>
              </a:moveTo>
              <a:lnTo>
                <a:pt x="0" y="285824"/>
              </a:lnTo>
              <a:lnTo>
                <a:pt x="4180182" y="285824"/>
              </a:lnTo>
              <a:lnTo>
                <a:pt x="4180182" y="571648"/>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A375D3-B363-4DCF-B714-0B3241DF6C58}">
      <dsp:nvSpPr>
        <dsp:cNvPr id="0" name=""/>
        <dsp:cNvSpPr/>
      </dsp:nvSpPr>
      <dsp:spPr>
        <a:xfrm>
          <a:off x="8366140" y="2617861"/>
          <a:ext cx="2143683" cy="142912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u="sng" kern="1200" dirty="0"/>
            <a:t>Raportör</a:t>
          </a:r>
        </a:p>
        <a:p>
          <a:pPr lvl="0" algn="ctr" defTabSz="844550">
            <a:lnSpc>
              <a:spcPct val="90000"/>
            </a:lnSpc>
            <a:spcBef>
              <a:spcPct val="0"/>
            </a:spcBef>
            <a:spcAft>
              <a:spcPct val="35000"/>
            </a:spcAft>
          </a:pPr>
          <a:r>
            <a:rPr lang="tr-TR" sz="1900" kern="1200" dirty="0"/>
            <a:t>Mehmet ASLAN</a:t>
          </a:r>
        </a:p>
      </dsp:txBody>
      <dsp:txXfrm>
        <a:off x="8407998" y="2659719"/>
        <a:ext cx="2059967" cy="13454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F17BA7-18CA-42C2-BBDA-F43A2E1445EA}">
      <dsp:nvSpPr>
        <dsp:cNvPr id="0" name=""/>
        <dsp:cNvSpPr/>
      </dsp:nvSpPr>
      <dsp:spPr>
        <a:xfrm>
          <a:off x="0" y="1280508"/>
          <a:ext cx="10515600" cy="5040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E59781-4271-48F4-9363-EB1980CFC215}">
      <dsp:nvSpPr>
        <dsp:cNvPr id="0" name=""/>
        <dsp:cNvSpPr/>
      </dsp:nvSpPr>
      <dsp:spPr>
        <a:xfrm>
          <a:off x="525780" y="721164"/>
          <a:ext cx="7247709" cy="85454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44550">
            <a:lnSpc>
              <a:spcPct val="90000"/>
            </a:lnSpc>
            <a:spcBef>
              <a:spcPct val="0"/>
            </a:spcBef>
            <a:spcAft>
              <a:spcPct val="35000"/>
            </a:spcAft>
          </a:pPr>
          <a:r>
            <a:rPr lang="tr-TR" sz="1900" kern="1200" dirty="0">
              <a:latin typeface="Times New Roman" panose="02020603050405020304" pitchFamily="18" charset="0"/>
              <a:cs typeface="Times New Roman" panose="02020603050405020304" pitchFamily="18" charset="0"/>
            </a:rPr>
            <a:t>1- Arap dili (Siirt Arapçası) ve Kültürü Anabilim Dalı </a:t>
          </a:r>
          <a:r>
            <a:rPr lang="tr-TR" sz="1900" kern="1200" dirty="0" smtClean="0">
              <a:latin typeface="Times New Roman" panose="02020603050405020304" pitchFamily="18" charset="0"/>
              <a:cs typeface="Times New Roman" panose="02020603050405020304" pitchFamily="18" charset="0"/>
            </a:rPr>
            <a:t>Başkanlığı</a:t>
          </a:r>
        </a:p>
        <a:p>
          <a:pPr lvl="0" algn="l" defTabSz="844550">
            <a:lnSpc>
              <a:spcPct val="90000"/>
            </a:lnSpc>
            <a:spcBef>
              <a:spcPct val="0"/>
            </a:spcBef>
            <a:spcAft>
              <a:spcPct val="35000"/>
            </a:spcAft>
          </a:pPr>
          <a:r>
            <a:rPr lang="tr-TR" sz="1900" kern="1200" dirty="0" smtClean="0">
              <a:latin typeface="Times New Roman" panose="02020603050405020304" pitchFamily="18" charset="0"/>
              <a:cs typeface="Times New Roman" panose="02020603050405020304" pitchFamily="18" charset="0"/>
            </a:rPr>
            <a:t>Prof. Dr. Adnan MEMDUHOĞLU</a:t>
          </a:r>
          <a:endParaRPr lang="tr-TR" sz="1900" kern="1200" dirty="0"/>
        </a:p>
      </dsp:txBody>
      <dsp:txXfrm>
        <a:off x="567495" y="762879"/>
        <a:ext cx="7164279" cy="771114"/>
      </dsp:txXfrm>
    </dsp:sp>
    <dsp:sp modelId="{00DE8874-C3EF-405E-82E0-107571FB81AC}">
      <dsp:nvSpPr>
        <dsp:cNvPr id="0" name=""/>
        <dsp:cNvSpPr/>
      </dsp:nvSpPr>
      <dsp:spPr>
        <a:xfrm>
          <a:off x="0" y="2187708"/>
          <a:ext cx="10515600" cy="504000"/>
        </a:xfrm>
        <a:prstGeom prst="rect">
          <a:avLst/>
        </a:prstGeom>
        <a:solidFill>
          <a:schemeClr val="lt1">
            <a:alpha val="90000"/>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F1B885-6E9B-45E7-AEDC-5FACD53AD742}">
      <dsp:nvSpPr>
        <dsp:cNvPr id="0" name=""/>
        <dsp:cNvSpPr/>
      </dsp:nvSpPr>
      <dsp:spPr>
        <a:xfrm>
          <a:off x="525780" y="1892508"/>
          <a:ext cx="7360920" cy="59040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44550">
            <a:lnSpc>
              <a:spcPct val="90000"/>
            </a:lnSpc>
            <a:spcBef>
              <a:spcPct val="0"/>
            </a:spcBef>
            <a:spcAft>
              <a:spcPct val="35000"/>
            </a:spcAft>
          </a:pPr>
          <a:r>
            <a:rPr lang="tr-TR" sz="1900" kern="1200" dirty="0">
              <a:latin typeface="Times New Roman" panose="02020603050405020304" pitchFamily="18" charset="0"/>
              <a:cs typeface="Times New Roman" panose="02020603050405020304" pitchFamily="18" charset="0"/>
            </a:rPr>
            <a:t>2- Kürt dili ve Kültürü Anabilim Dalı </a:t>
          </a:r>
          <a:r>
            <a:rPr lang="tr-TR" sz="1900" kern="1200" dirty="0" smtClean="0">
              <a:latin typeface="Times New Roman" panose="02020603050405020304" pitchFamily="18" charset="0"/>
              <a:cs typeface="Times New Roman" panose="02020603050405020304" pitchFamily="18" charset="0"/>
            </a:rPr>
            <a:t>Başkanlığı</a:t>
          </a:r>
        </a:p>
        <a:p>
          <a:pPr lvl="0" algn="l" defTabSz="844550">
            <a:lnSpc>
              <a:spcPct val="90000"/>
            </a:lnSpc>
            <a:spcBef>
              <a:spcPct val="0"/>
            </a:spcBef>
            <a:spcAft>
              <a:spcPct val="35000"/>
            </a:spcAft>
          </a:pPr>
          <a:r>
            <a:rPr lang="tr-TR" sz="1900" kern="1200" dirty="0" smtClean="0"/>
            <a:t>Doç. Dr. Mehmet </a:t>
          </a:r>
          <a:r>
            <a:rPr lang="tr-TR" sz="1900" kern="1200" dirty="0" err="1" smtClean="0"/>
            <a:t>Macid</a:t>
          </a:r>
          <a:r>
            <a:rPr lang="tr-TR" sz="1900" kern="1200" dirty="0" smtClean="0"/>
            <a:t> SEVGİLİ </a:t>
          </a:r>
          <a:endParaRPr lang="tr-TR" sz="1900" kern="1200" dirty="0"/>
        </a:p>
      </dsp:txBody>
      <dsp:txXfrm>
        <a:off x="554601" y="1921329"/>
        <a:ext cx="7303278" cy="532758"/>
      </dsp:txXfrm>
    </dsp:sp>
    <dsp:sp modelId="{EAF7C1B9-F9CD-4C49-B86A-D57AAFD99427}">
      <dsp:nvSpPr>
        <dsp:cNvPr id="0" name=""/>
        <dsp:cNvSpPr/>
      </dsp:nvSpPr>
      <dsp:spPr>
        <a:xfrm>
          <a:off x="0" y="3094908"/>
          <a:ext cx="10515600" cy="504000"/>
        </a:xfrm>
        <a:prstGeom prst="rect">
          <a:avLst/>
        </a:prstGeom>
        <a:solidFill>
          <a:schemeClr val="lt1">
            <a:alpha val="90000"/>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E4817B-DE74-433A-B8CC-4530C88E7ECB}">
      <dsp:nvSpPr>
        <dsp:cNvPr id="0" name=""/>
        <dsp:cNvSpPr/>
      </dsp:nvSpPr>
      <dsp:spPr>
        <a:xfrm>
          <a:off x="525780" y="2799708"/>
          <a:ext cx="7360920" cy="59040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44550">
            <a:lnSpc>
              <a:spcPct val="90000"/>
            </a:lnSpc>
            <a:spcBef>
              <a:spcPct val="0"/>
            </a:spcBef>
            <a:spcAft>
              <a:spcPct val="35000"/>
            </a:spcAft>
          </a:pPr>
          <a:r>
            <a:rPr lang="tr-TR" sz="1900" kern="1200" dirty="0">
              <a:latin typeface="Times New Roman" panose="02020603050405020304" pitchFamily="18" charset="0"/>
              <a:cs typeface="Times New Roman" panose="02020603050405020304" pitchFamily="18" charset="0"/>
            </a:rPr>
            <a:t>3- Süryani Dili ve Kültürü Anabilim Dalı </a:t>
          </a:r>
          <a:r>
            <a:rPr lang="tr-TR" sz="1900" kern="1200" dirty="0" smtClean="0">
              <a:latin typeface="Times New Roman" panose="02020603050405020304" pitchFamily="18" charset="0"/>
              <a:cs typeface="Times New Roman" panose="02020603050405020304" pitchFamily="18" charset="0"/>
            </a:rPr>
            <a:t>Başkanlığı</a:t>
          </a:r>
        </a:p>
        <a:p>
          <a:pPr lvl="0" algn="l" defTabSz="844550">
            <a:lnSpc>
              <a:spcPct val="90000"/>
            </a:lnSpc>
            <a:spcBef>
              <a:spcPct val="0"/>
            </a:spcBef>
            <a:spcAft>
              <a:spcPct val="35000"/>
            </a:spcAft>
          </a:pPr>
          <a:r>
            <a:rPr lang="tr-TR" sz="1900" kern="1200" dirty="0" smtClean="0"/>
            <a:t>Prof. Dr. Veysel OKÇU</a:t>
          </a:r>
          <a:endParaRPr lang="tr-TR" sz="1900" kern="1200" dirty="0"/>
        </a:p>
      </dsp:txBody>
      <dsp:txXfrm>
        <a:off x="554601" y="2828529"/>
        <a:ext cx="7303278"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44320" y="638629"/>
            <a:ext cx="7376160" cy="411664"/>
          </a:xfrm>
        </p:spPr>
        <p:txBody>
          <a:bodyPr>
            <a:normAutofit/>
          </a:bodyPr>
          <a:lstStyle>
            <a:lvl1pPr>
              <a:defRPr sz="2400" b="1">
                <a:latin typeface="Verdana" panose="020B0604030504040204" pitchFamily="34" charset="0"/>
                <a:ea typeface="Verdana" panose="020B0604030504040204" pitchFamily="34" charset="0"/>
              </a:defRPr>
            </a:lvl1pPr>
          </a:lstStyle>
          <a:p>
            <a:r>
              <a:rPr lang="tr-TR" dirty="0"/>
              <a:t>Asıl başlık stili için tıklatın</a:t>
            </a:r>
          </a:p>
        </p:txBody>
      </p:sp>
      <p:sp>
        <p:nvSpPr>
          <p:cNvPr id="3" name="İçerik Yer Tutucusu 2"/>
          <p:cNvSpPr>
            <a:spLocks noGrp="1"/>
          </p:cNvSpPr>
          <p:nvPr>
            <p:ph idx="1"/>
          </p:nvPr>
        </p:nvSpPr>
        <p:spPr>
          <a:xfrm>
            <a:off x="838200" y="1371601"/>
            <a:ext cx="10515600" cy="4663440"/>
          </a:xfrm>
        </p:spPr>
        <p:txBody>
          <a:bodyPr/>
          <a:lstStyle>
            <a:lvl1pPr>
              <a:defRPr>
                <a:latin typeface="Verdana" panose="020B0604030504040204" pitchFamily="34" charset="0"/>
                <a:ea typeface="Verdana" panose="020B0604030504040204" pitchFamily="34" charset="0"/>
              </a:defRPr>
            </a:lvl1pPr>
            <a:lvl2pPr>
              <a:defRPr>
                <a:latin typeface="Verdana" panose="020B0604030504040204" pitchFamily="34" charset="0"/>
                <a:ea typeface="Verdana" panose="020B0604030504040204" pitchFamily="34" charset="0"/>
              </a:defRPr>
            </a:lvl2pPr>
            <a:lvl3pPr>
              <a:defRPr>
                <a:latin typeface="Verdana" panose="020B0604030504040204" pitchFamily="34" charset="0"/>
                <a:ea typeface="Verdana" panose="020B0604030504040204" pitchFamily="34" charset="0"/>
              </a:defRPr>
            </a:lvl3pPr>
            <a:lvl4pPr>
              <a:defRPr>
                <a:latin typeface="Verdana" panose="020B0604030504040204" pitchFamily="34" charset="0"/>
                <a:ea typeface="Verdana" panose="020B0604030504040204" pitchFamily="34" charset="0"/>
              </a:defRPr>
            </a:lvl4pPr>
            <a:lvl5pPr>
              <a:defRPr>
                <a:latin typeface="Verdana" panose="020B0604030504040204" pitchFamily="34" charset="0"/>
                <a:ea typeface="Verdana" panose="020B0604030504040204" pitchFamily="34" charset="0"/>
              </a:defRPr>
            </a:lvl5p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10.03.2025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10.03.2025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a:solidFill>
                  <a:schemeClr val="tx1">
                    <a:lumMod val="85000"/>
                    <a:lumOff val="15000"/>
                  </a:schemeClr>
                </a:solidFill>
                <a:latin typeface="Montserrat Alternates" panose="00000500000000000000" pitchFamily="50" charset="-94"/>
              </a:rPr>
              <a:t>YAŞAYAN DİLLER ENSTİTÜSÜ </a:t>
            </a: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F90B2-534D-FAFA-7126-89342A3ED91D}"/>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91019CB2-9C3B-F0CE-6C76-0B36162D023C}"/>
              </a:ext>
            </a:extLst>
          </p:cNvPr>
          <p:cNvSpPr>
            <a:spLocks noGrp="1"/>
          </p:cNvSpPr>
          <p:nvPr>
            <p:ph type="title"/>
          </p:nvPr>
        </p:nvSpPr>
        <p:spPr/>
        <p:txBody>
          <a:bodyPr>
            <a:normAutofit fontScale="90000"/>
          </a:bodyPr>
          <a:lstStyle/>
          <a:p>
            <a:r>
              <a:rPr lang="tr-TR" dirty="0"/>
              <a:t>Sunuş</a:t>
            </a:r>
          </a:p>
        </p:txBody>
      </p:sp>
      <p:sp>
        <p:nvSpPr>
          <p:cNvPr id="3" name="İçerik Yer Tutucusu 2">
            <a:extLst>
              <a:ext uri="{FF2B5EF4-FFF2-40B4-BE49-F238E27FC236}">
                <a16:creationId xmlns:a16="http://schemas.microsoft.com/office/drawing/2014/main" id="{60402E73-D2DE-8DDF-C839-24718C3DF6F0}"/>
              </a:ext>
            </a:extLst>
          </p:cNvPr>
          <p:cNvSpPr>
            <a:spLocks noGrp="1"/>
          </p:cNvSpPr>
          <p:nvPr>
            <p:ph idx="1"/>
          </p:nvPr>
        </p:nvSpPr>
        <p:spPr/>
        <p:txBody>
          <a:bodyPr>
            <a:normAutofit/>
          </a:bodyPr>
          <a:lstStyle/>
          <a:p>
            <a:pPr algn="just"/>
            <a:r>
              <a:rPr lang="tr-TR" sz="2000" dirty="0"/>
              <a:t>Siirt Üniversitesi Rektörlüğüne bağlı olarak Milli Eğitim Bakanlığı’nın 09.05.2013 Tarih ve 906495 Sayılı yazısı ile 28.03.1983 Tarih ve 2809 Sayılı Kanunun ek 30 Maddesine göre Bakanlar Kurulu Kararı gereği 06.06.2013 tarihinde kurulan Enstitümüz, Siirt Üniversitesi </a:t>
            </a:r>
            <a:r>
              <a:rPr lang="tr-TR" sz="2000" dirty="0" err="1"/>
              <a:t>Kezer</a:t>
            </a:r>
            <a:r>
              <a:rPr lang="tr-TR" sz="2000" dirty="0"/>
              <a:t> Yerleşkesi Rektörlük B Blok Kat:2’de Bulunmaktadır.</a:t>
            </a:r>
          </a:p>
          <a:p>
            <a:pPr algn="just"/>
            <a:endParaRPr lang="tr-TR" sz="2000" dirty="0"/>
          </a:p>
          <a:p>
            <a:pPr algn="just"/>
            <a:r>
              <a:rPr lang="tr-TR" sz="2000" dirty="0"/>
              <a:t>1 adet müdür odası, 1 adet müdür yardımcısı odası, 1 adet enstitü sekreteri odası ve 1 adet memur odası olmak üzere 4 adet odadan oluşan hizmet binasında hizmet vermektedir. Müdür, enstitü sekreteri ve Bilgisayar İşletmeninden oluşan personelimiz vardır. </a:t>
            </a:r>
          </a:p>
          <a:p>
            <a:endParaRPr lang="tr-TR" sz="2000" dirty="0"/>
          </a:p>
          <a:p>
            <a:endParaRPr lang="tr-TR" sz="2000" dirty="0"/>
          </a:p>
          <a:p>
            <a:endParaRPr lang="tr-TR" sz="2000" dirty="0"/>
          </a:p>
        </p:txBody>
      </p:sp>
    </p:spTree>
    <p:extLst>
      <p:ext uri="{BB962C8B-B14F-4D97-AF65-F5344CB8AC3E}">
        <p14:creationId xmlns:p14="http://schemas.microsoft.com/office/powerpoint/2010/main" val="4249551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D5522EB-8C3D-0D67-B9FF-8661FE50708B}"/>
              </a:ext>
            </a:extLst>
          </p:cNvPr>
          <p:cNvSpPr>
            <a:spLocks noGrp="1"/>
          </p:cNvSpPr>
          <p:nvPr>
            <p:ph type="title"/>
          </p:nvPr>
        </p:nvSpPr>
        <p:spPr/>
        <p:txBody>
          <a:bodyPr>
            <a:normAutofit fontScale="90000"/>
          </a:bodyPr>
          <a:lstStyle/>
          <a:p>
            <a:r>
              <a:rPr lang="tr-TR" dirty="0"/>
              <a:t> Misyon - Vizyon</a:t>
            </a:r>
          </a:p>
        </p:txBody>
      </p:sp>
      <p:sp>
        <p:nvSpPr>
          <p:cNvPr id="3" name="İçerik Yer Tutucusu 2">
            <a:extLst>
              <a:ext uri="{FF2B5EF4-FFF2-40B4-BE49-F238E27FC236}">
                <a16:creationId xmlns:a16="http://schemas.microsoft.com/office/drawing/2014/main" id="{09706EFD-27C8-FE67-7502-D9B125CED348}"/>
              </a:ext>
            </a:extLst>
          </p:cNvPr>
          <p:cNvSpPr>
            <a:spLocks noGrp="1"/>
          </p:cNvSpPr>
          <p:nvPr>
            <p:ph idx="1"/>
          </p:nvPr>
        </p:nvSpPr>
        <p:spPr/>
        <p:txBody>
          <a:bodyPr>
            <a:normAutofit/>
          </a:bodyPr>
          <a:lstStyle/>
          <a:p>
            <a:pPr algn="just">
              <a:spcAft>
                <a:spcPts val="595"/>
              </a:spcAft>
            </a:pPr>
            <a:r>
              <a:rPr lang="tr-TR" sz="2000" dirty="0">
                <a:cs typeface="Times New Roman" panose="02020603050405020304" pitchFamily="18" charset="0"/>
              </a:rPr>
              <a:t>Siirt ve çevresindeki dil zenginliğimizin bilincinde olarak, evrensel değerler ışığında bilgi, birikim ve becerileriyle bölgesindeki ekonomik, sosyal, kültürel ve sportif gelişmelere katkı sağlayan, etik değerlere duyarlı, paylaşımcı, araştırmacı ve mesleki açıdan yetkin bireyler yetiştirmek</a:t>
            </a:r>
            <a:r>
              <a:rPr lang="en-US" sz="2000" dirty="0">
                <a:cs typeface="Times New Roman" panose="02020603050405020304" pitchFamily="18" charset="0"/>
              </a:rPr>
              <a:t>.</a:t>
            </a:r>
            <a:endParaRPr lang="tr-TR" sz="2000" dirty="0">
              <a:cs typeface="Times New Roman" panose="02020603050405020304" pitchFamily="18" charset="0"/>
            </a:endParaRPr>
          </a:p>
          <a:p>
            <a:pPr algn="just">
              <a:spcAft>
                <a:spcPts val="595"/>
              </a:spcAft>
            </a:pPr>
            <a:endParaRPr lang="tr-TR" sz="2000" dirty="0">
              <a:cs typeface="Times New Roman" panose="02020603050405020304" pitchFamily="18" charset="0"/>
            </a:endParaRPr>
          </a:p>
          <a:p>
            <a:pPr algn="just">
              <a:spcAft>
                <a:spcPts val="1200"/>
              </a:spcAft>
            </a:pPr>
            <a:r>
              <a:rPr lang="tr-TR" sz="2000" dirty="0">
                <a:cs typeface="Times New Roman" panose="02020603050405020304" pitchFamily="18" charset="0"/>
              </a:rPr>
              <a:t>Eğitim, öğretim ve araştırma kalitesi ile tanınan, yerel ve ulusal sorunları çözmeye yönelik sanayi ve toplum işbirliğiyle çalışmalar yapan, evrensel değerlere saygılı, toplam kalite yönetimi ilkelerini benimsemiş ve sürekli gelişen bir birim olmak.</a:t>
            </a:r>
          </a:p>
          <a:p>
            <a:pPr algn="just"/>
            <a:endParaRPr lang="tr-TR" sz="2000" dirty="0"/>
          </a:p>
          <a:p>
            <a:pPr algn="just"/>
            <a:endParaRPr lang="tr-TR" sz="2000" dirty="0"/>
          </a:p>
        </p:txBody>
      </p:sp>
    </p:spTree>
    <p:extLst>
      <p:ext uri="{BB962C8B-B14F-4D97-AF65-F5344CB8AC3E}">
        <p14:creationId xmlns:p14="http://schemas.microsoft.com/office/powerpoint/2010/main" val="286433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52E054-12CF-F789-0B23-149021320B77}"/>
              </a:ext>
            </a:extLst>
          </p:cNvPr>
          <p:cNvSpPr>
            <a:spLocks noGrp="1"/>
          </p:cNvSpPr>
          <p:nvPr>
            <p:ph type="title"/>
          </p:nvPr>
        </p:nvSpPr>
        <p:spPr/>
        <p:txBody>
          <a:bodyPr>
            <a:normAutofit fontScale="90000"/>
          </a:bodyPr>
          <a:lstStyle/>
          <a:p>
            <a:r>
              <a:rPr lang="tr-TR" sz="2000" dirty="0">
                <a:latin typeface="Times New Roman" panose="02020603050405020304" pitchFamily="18" charset="0"/>
                <a:ea typeface="Calibri" panose="020F0502020204030204" pitchFamily="34" charset="0"/>
                <a:cs typeface="Times New Roman" panose="02020603050405020304" pitchFamily="18" charset="0"/>
              </a:rPr>
              <a:t> </a:t>
            </a:r>
            <a:r>
              <a:rPr lang="tr-TR" dirty="0">
                <a:cs typeface="Times New Roman" panose="02020603050405020304" pitchFamily="18" charset="0"/>
              </a:rPr>
              <a:t>Personel Durumu</a:t>
            </a:r>
            <a:endParaRPr lang="tr-TR" sz="2000" dirty="0">
              <a:cs typeface="Times New Roman" panose="02020603050405020304" pitchFamily="18" charset="0"/>
            </a:endParaRPr>
          </a:p>
        </p:txBody>
      </p:sp>
      <p:graphicFrame>
        <p:nvGraphicFramePr>
          <p:cNvPr id="4" name="İçerik Yer Tutucusu 3">
            <a:extLst>
              <a:ext uri="{FF2B5EF4-FFF2-40B4-BE49-F238E27FC236}">
                <a16:creationId xmlns:a16="http://schemas.microsoft.com/office/drawing/2014/main" id="{DAC08013-B713-8B19-27BA-D3919FE447EB}"/>
              </a:ext>
            </a:extLst>
          </p:cNvPr>
          <p:cNvGraphicFramePr>
            <a:graphicFrameLocks noGrp="1"/>
          </p:cNvGraphicFramePr>
          <p:nvPr>
            <p:ph idx="1"/>
            <p:extLst>
              <p:ext uri="{D42A27DB-BD31-4B8C-83A1-F6EECF244321}">
                <p14:modId xmlns:p14="http://schemas.microsoft.com/office/powerpoint/2010/main" val="946883247"/>
              </p:ext>
            </p:extLst>
          </p:nvPr>
        </p:nvGraphicFramePr>
        <p:xfrm>
          <a:off x="838200" y="1371600"/>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557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B09FC1B-89A7-4F4A-AA0E-60B4BF61ED83}"/>
                                            </p:graphicEl>
                                          </p:spTgt>
                                        </p:tgtEl>
                                        <p:attrNameLst>
                                          <p:attrName>style.visibility</p:attrName>
                                        </p:attrNameLst>
                                      </p:cBhvr>
                                      <p:to>
                                        <p:strVal val="visible"/>
                                      </p:to>
                                    </p:set>
                                    <p:animEffect transition="in" filter="fade">
                                      <p:cBhvr>
                                        <p:cTn id="7" dur="500"/>
                                        <p:tgtEl>
                                          <p:spTgt spid="4">
                                            <p:graphicEl>
                                              <a:dgm id="{0B09FC1B-89A7-4F4A-AA0E-60B4BF61ED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0995E09-D4E2-4128-8A02-5790C6E39991}"/>
                                            </p:graphicEl>
                                          </p:spTgt>
                                        </p:tgtEl>
                                        <p:attrNameLst>
                                          <p:attrName>style.visibility</p:attrName>
                                        </p:attrNameLst>
                                      </p:cBhvr>
                                      <p:to>
                                        <p:strVal val="visible"/>
                                      </p:to>
                                    </p:set>
                                    <p:animEffect transition="in" filter="fade">
                                      <p:cBhvr>
                                        <p:cTn id="12" dur="500"/>
                                        <p:tgtEl>
                                          <p:spTgt spid="4">
                                            <p:graphicEl>
                                              <a:dgm id="{30995E09-D4E2-4128-8A02-5790C6E3999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B6A10B20-D152-4EE3-82EC-28E029458632}"/>
                                            </p:graphicEl>
                                          </p:spTgt>
                                        </p:tgtEl>
                                        <p:attrNameLst>
                                          <p:attrName>style.visibility</p:attrName>
                                        </p:attrNameLst>
                                      </p:cBhvr>
                                      <p:to>
                                        <p:strVal val="visible"/>
                                      </p:to>
                                    </p:set>
                                    <p:animEffect transition="in" filter="fade">
                                      <p:cBhvr>
                                        <p:cTn id="15" dur="500"/>
                                        <p:tgtEl>
                                          <p:spTgt spid="4">
                                            <p:graphicEl>
                                              <a:dgm id="{B6A10B20-D152-4EE3-82EC-28E02945863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E034309D-A387-4455-BB07-04FC0E45BF56}"/>
                                            </p:graphicEl>
                                          </p:spTgt>
                                        </p:tgtEl>
                                        <p:attrNameLst>
                                          <p:attrName>style.visibility</p:attrName>
                                        </p:attrNameLst>
                                      </p:cBhvr>
                                      <p:to>
                                        <p:strVal val="visible"/>
                                      </p:to>
                                    </p:set>
                                    <p:animEffect transition="in" filter="fade">
                                      <p:cBhvr>
                                        <p:cTn id="20" dur="500"/>
                                        <p:tgtEl>
                                          <p:spTgt spid="4">
                                            <p:graphicEl>
                                              <a:dgm id="{E034309D-A387-4455-BB07-04FC0E45BF5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67B2D10-D742-4B9E-BE1E-02BDA3A4A2FD}"/>
                                            </p:graphicEl>
                                          </p:spTgt>
                                        </p:tgtEl>
                                        <p:attrNameLst>
                                          <p:attrName>style.visibility</p:attrName>
                                        </p:attrNameLst>
                                      </p:cBhvr>
                                      <p:to>
                                        <p:strVal val="visible"/>
                                      </p:to>
                                    </p:set>
                                    <p:animEffect transition="in" filter="fade">
                                      <p:cBhvr>
                                        <p:cTn id="23" dur="500"/>
                                        <p:tgtEl>
                                          <p:spTgt spid="4">
                                            <p:graphicEl>
                                              <a:dgm id="{B67B2D10-D742-4B9E-BE1E-02BDA3A4A2F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4537E91C-C735-4ED2-9709-9D9AECAD0F4A}"/>
                                            </p:graphicEl>
                                          </p:spTgt>
                                        </p:tgtEl>
                                        <p:attrNameLst>
                                          <p:attrName>style.visibility</p:attrName>
                                        </p:attrNameLst>
                                      </p:cBhvr>
                                      <p:to>
                                        <p:strVal val="visible"/>
                                      </p:to>
                                    </p:set>
                                    <p:animEffect transition="in" filter="fade">
                                      <p:cBhvr>
                                        <p:cTn id="28" dur="500"/>
                                        <p:tgtEl>
                                          <p:spTgt spid="4">
                                            <p:graphicEl>
                                              <a:dgm id="{4537E91C-C735-4ED2-9709-9D9AECAD0F4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95A375D3-B363-4DCF-B714-0B3241DF6C58}"/>
                                            </p:graphicEl>
                                          </p:spTgt>
                                        </p:tgtEl>
                                        <p:attrNameLst>
                                          <p:attrName>style.visibility</p:attrName>
                                        </p:attrNameLst>
                                      </p:cBhvr>
                                      <p:to>
                                        <p:strVal val="visible"/>
                                      </p:to>
                                    </p:set>
                                    <p:animEffect transition="in" filter="fade">
                                      <p:cBhvr>
                                        <p:cTn id="31" dur="500"/>
                                        <p:tgtEl>
                                          <p:spTgt spid="4">
                                            <p:graphicEl>
                                              <a:dgm id="{95A375D3-B363-4DCF-B714-0B3241DF6C5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F61F0124-BBEE-48D4-A265-7A103C91F233}"/>
                                            </p:graphicEl>
                                          </p:spTgt>
                                        </p:tgtEl>
                                        <p:attrNameLst>
                                          <p:attrName>style.visibility</p:attrName>
                                        </p:attrNameLst>
                                      </p:cBhvr>
                                      <p:to>
                                        <p:strVal val="visible"/>
                                      </p:to>
                                    </p:set>
                                    <p:animEffect transition="in" filter="fade">
                                      <p:cBhvr>
                                        <p:cTn id="36" dur="500"/>
                                        <p:tgtEl>
                                          <p:spTgt spid="4">
                                            <p:graphicEl>
                                              <a:dgm id="{F61F0124-BBEE-48D4-A265-7A103C91F23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9B0B8A32-AB1F-46D0-A898-87F5B4CC7884}"/>
                                            </p:graphicEl>
                                          </p:spTgt>
                                        </p:tgtEl>
                                        <p:attrNameLst>
                                          <p:attrName>style.visibility</p:attrName>
                                        </p:attrNameLst>
                                      </p:cBhvr>
                                      <p:to>
                                        <p:strVal val="visible"/>
                                      </p:to>
                                    </p:set>
                                    <p:animEffect transition="in" filter="fade">
                                      <p:cBhvr>
                                        <p:cTn id="39" dur="500"/>
                                        <p:tgtEl>
                                          <p:spTgt spid="4">
                                            <p:graphicEl>
                                              <a:dgm id="{9B0B8A32-AB1F-46D0-A898-87F5B4CC788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C2C0C-7268-B88B-FCC8-99CB9142A712}"/>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83D1977F-6580-C072-B0E5-02D4C7DA5485}"/>
              </a:ext>
            </a:extLst>
          </p:cNvPr>
          <p:cNvSpPr>
            <a:spLocks noGrp="1"/>
          </p:cNvSpPr>
          <p:nvPr>
            <p:ph type="title"/>
          </p:nvPr>
        </p:nvSpPr>
        <p:spPr/>
        <p:txBody>
          <a:bodyPr>
            <a:normAutofit/>
          </a:bodyPr>
          <a:lstStyle/>
          <a:p>
            <a:r>
              <a:rPr lang="tr-TR" sz="2000" b="1" dirty="0">
                <a:latin typeface="Times New Roman" panose="02020603050405020304" pitchFamily="18" charset="0"/>
                <a:cs typeface="Times New Roman" panose="02020603050405020304" pitchFamily="18" charset="0"/>
              </a:rPr>
              <a:t> </a:t>
            </a:r>
            <a:r>
              <a:rPr lang="tr-TR" sz="2200" dirty="0">
                <a:cs typeface="Times New Roman" panose="02020603050405020304" pitchFamily="18" charset="0"/>
              </a:rPr>
              <a:t>Yönetim ve Birim Kurulu Üyeleri</a:t>
            </a:r>
          </a:p>
        </p:txBody>
      </p:sp>
      <p:graphicFrame>
        <p:nvGraphicFramePr>
          <p:cNvPr id="4" name="İçerik Yer Tutucusu 3">
            <a:extLst>
              <a:ext uri="{FF2B5EF4-FFF2-40B4-BE49-F238E27FC236}">
                <a16:creationId xmlns:a16="http://schemas.microsoft.com/office/drawing/2014/main" id="{078CAC5C-5695-62B9-3BC8-BD18EEC55D6A}"/>
              </a:ext>
            </a:extLst>
          </p:cNvPr>
          <p:cNvGraphicFramePr>
            <a:graphicFrameLocks noGrp="1"/>
          </p:cNvGraphicFramePr>
          <p:nvPr>
            <p:ph idx="1"/>
            <p:extLst>
              <p:ext uri="{D42A27DB-BD31-4B8C-83A1-F6EECF244321}">
                <p14:modId xmlns:p14="http://schemas.microsoft.com/office/powerpoint/2010/main" val="4292050152"/>
              </p:ext>
            </p:extLst>
          </p:nvPr>
        </p:nvGraphicFramePr>
        <p:xfrm>
          <a:off x="838200" y="1371600"/>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761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B09FC1B-89A7-4F4A-AA0E-60B4BF61ED83}"/>
                                            </p:graphicEl>
                                          </p:spTgt>
                                        </p:tgtEl>
                                        <p:attrNameLst>
                                          <p:attrName>style.visibility</p:attrName>
                                        </p:attrNameLst>
                                      </p:cBhvr>
                                      <p:to>
                                        <p:strVal val="visible"/>
                                      </p:to>
                                    </p:set>
                                    <p:animEffect transition="in" filter="fade">
                                      <p:cBhvr>
                                        <p:cTn id="7" dur="500"/>
                                        <p:tgtEl>
                                          <p:spTgt spid="4">
                                            <p:graphicEl>
                                              <a:dgm id="{0B09FC1B-89A7-4F4A-AA0E-60B4BF61ED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0995E09-D4E2-4128-8A02-5790C6E39991}"/>
                                            </p:graphicEl>
                                          </p:spTgt>
                                        </p:tgtEl>
                                        <p:attrNameLst>
                                          <p:attrName>style.visibility</p:attrName>
                                        </p:attrNameLst>
                                      </p:cBhvr>
                                      <p:to>
                                        <p:strVal val="visible"/>
                                      </p:to>
                                    </p:set>
                                    <p:animEffect transition="in" filter="fade">
                                      <p:cBhvr>
                                        <p:cTn id="12" dur="500"/>
                                        <p:tgtEl>
                                          <p:spTgt spid="4">
                                            <p:graphicEl>
                                              <a:dgm id="{30995E09-D4E2-4128-8A02-5790C6E3999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B6A10B20-D152-4EE3-82EC-28E029458632}"/>
                                            </p:graphicEl>
                                          </p:spTgt>
                                        </p:tgtEl>
                                        <p:attrNameLst>
                                          <p:attrName>style.visibility</p:attrName>
                                        </p:attrNameLst>
                                      </p:cBhvr>
                                      <p:to>
                                        <p:strVal val="visible"/>
                                      </p:to>
                                    </p:set>
                                    <p:animEffect transition="in" filter="fade">
                                      <p:cBhvr>
                                        <p:cTn id="15" dur="500"/>
                                        <p:tgtEl>
                                          <p:spTgt spid="4">
                                            <p:graphicEl>
                                              <a:dgm id="{B6A10B20-D152-4EE3-82EC-28E02945863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E034309D-A387-4455-BB07-04FC0E45BF56}"/>
                                            </p:graphicEl>
                                          </p:spTgt>
                                        </p:tgtEl>
                                        <p:attrNameLst>
                                          <p:attrName>style.visibility</p:attrName>
                                        </p:attrNameLst>
                                      </p:cBhvr>
                                      <p:to>
                                        <p:strVal val="visible"/>
                                      </p:to>
                                    </p:set>
                                    <p:animEffect transition="in" filter="fade">
                                      <p:cBhvr>
                                        <p:cTn id="20" dur="500"/>
                                        <p:tgtEl>
                                          <p:spTgt spid="4">
                                            <p:graphicEl>
                                              <a:dgm id="{E034309D-A387-4455-BB07-04FC0E45BF5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67B2D10-D742-4B9E-BE1E-02BDA3A4A2FD}"/>
                                            </p:graphicEl>
                                          </p:spTgt>
                                        </p:tgtEl>
                                        <p:attrNameLst>
                                          <p:attrName>style.visibility</p:attrName>
                                        </p:attrNameLst>
                                      </p:cBhvr>
                                      <p:to>
                                        <p:strVal val="visible"/>
                                      </p:to>
                                    </p:set>
                                    <p:animEffect transition="in" filter="fade">
                                      <p:cBhvr>
                                        <p:cTn id="23" dur="500"/>
                                        <p:tgtEl>
                                          <p:spTgt spid="4">
                                            <p:graphicEl>
                                              <a:dgm id="{B67B2D10-D742-4B9E-BE1E-02BDA3A4A2F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11D308E5-200A-45DB-B9B3-2CC21B48B85D}"/>
                                            </p:graphicEl>
                                          </p:spTgt>
                                        </p:tgtEl>
                                        <p:attrNameLst>
                                          <p:attrName>style.visibility</p:attrName>
                                        </p:attrNameLst>
                                      </p:cBhvr>
                                      <p:to>
                                        <p:strVal val="visible"/>
                                      </p:to>
                                    </p:set>
                                    <p:animEffect transition="in" filter="fade">
                                      <p:cBhvr>
                                        <p:cTn id="28" dur="500"/>
                                        <p:tgtEl>
                                          <p:spTgt spid="4">
                                            <p:graphicEl>
                                              <a:dgm id="{11D308E5-200A-45DB-B9B3-2CC21B48B85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E5D3AB86-2866-45E7-BEE2-A7171D13375A}"/>
                                            </p:graphicEl>
                                          </p:spTgt>
                                        </p:tgtEl>
                                        <p:attrNameLst>
                                          <p:attrName>style.visibility</p:attrName>
                                        </p:attrNameLst>
                                      </p:cBhvr>
                                      <p:to>
                                        <p:strVal val="visible"/>
                                      </p:to>
                                    </p:set>
                                    <p:animEffect transition="in" filter="fade">
                                      <p:cBhvr>
                                        <p:cTn id="31" dur="500"/>
                                        <p:tgtEl>
                                          <p:spTgt spid="4">
                                            <p:graphicEl>
                                              <a:dgm id="{E5D3AB86-2866-45E7-BEE2-A7171D13375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4537E91C-C735-4ED2-9709-9D9AECAD0F4A}"/>
                                            </p:graphicEl>
                                          </p:spTgt>
                                        </p:tgtEl>
                                        <p:attrNameLst>
                                          <p:attrName>style.visibility</p:attrName>
                                        </p:attrNameLst>
                                      </p:cBhvr>
                                      <p:to>
                                        <p:strVal val="visible"/>
                                      </p:to>
                                    </p:set>
                                    <p:animEffect transition="in" filter="fade">
                                      <p:cBhvr>
                                        <p:cTn id="36" dur="500"/>
                                        <p:tgtEl>
                                          <p:spTgt spid="4">
                                            <p:graphicEl>
                                              <a:dgm id="{4537E91C-C735-4ED2-9709-9D9AECAD0F4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95A375D3-B363-4DCF-B714-0B3241DF6C58}"/>
                                            </p:graphicEl>
                                          </p:spTgt>
                                        </p:tgtEl>
                                        <p:attrNameLst>
                                          <p:attrName>style.visibility</p:attrName>
                                        </p:attrNameLst>
                                      </p:cBhvr>
                                      <p:to>
                                        <p:strVal val="visible"/>
                                      </p:to>
                                    </p:set>
                                    <p:animEffect transition="in" filter="fade">
                                      <p:cBhvr>
                                        <p:cTn id="39" dur="500"/>
                                        <p:tgtEl>
                                          <p:spTgt spid="4">
                                            <p:graphicEl>
                                              <a:dgm id="{95A375D3-B363-4DCF-B714-0B3241DF6C5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507EA-D94F-6719-E6D5-5B553D593946}"/>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1741228F-E367-F8C3-A0A7-26E94E305A62}"/>
              </a:ext>
            </a:extLst>
          </p:cNvPr>
          <p:cNvSpPr>
            <a:spLocks noGrp="1"/>
          </p:cNvSpPr>
          <p:nvPr>
            <p:ph type="title"/>
          </p:nvPr>
        </p:nvSpPr>
        <p:spPr/>
        <p:txBody>
          <a:bodyPr>
            <a:normAutofit/>
          </a:bodyPr>
          <a:lstStyle/>
          <a:p>
            <a:r>
              <a:rPr lang="tr-TR" sz="2000" b="1" dirty="0">
                <a:latin typeface="Times New Roman" panose="02020603050405020304" pitchFamily="18" charset="0"/>
                <a:cs typeface="Times New Roman" panose="02020603050405020304" pitchFamily="18" charset="0"/>
              </a:rPr>
              <a:t> </a:t>
            </a:r>
            <a:r>
              <a:rPr lang="tr-TR" sz="2200" dirty="0">
                <a:cs typeface="Times New Roman" panose="02020603050405020304" pitchFamily="18" charset="0"/>
              </a:rPr>
              <a:t>Anabilim Dalları</a:t>
            </a:r>
          </a:p>
        </p:txBody>
      </p:sp>
      <p:graphicFrame>
        <p:nvGraphicFramePr>
          <p:cNvPr id="4" name="İçerik Yer Tutucusu 3">
            <a:extLst>
              <a:ext uri="{FF2B5EF4-FFF2-40B4-BE49-F238E27FC236}">
                <a16:creationId xmlns:a16="http://schemas.microsoft.com/office/drawing/2014/main" id="{2CDE773F-EDC5-2E85-438A-BEA1089B7CE3}"/>
              </a:ext>
            </a:extLst>
          </p:cNvPr>
          <p:cNvGraphicFramePr>
            <a:graphicFrameLocks noGrp="1"/>
          </p:cNvGraphicFramePr>
          <p:nvPr>
            <p:ph idx="1"/>
            <p:extLst>
              <p:ext uri="{D42A27DB-BD31-4B8C-83A1-F6EECF244321}">
                <p14:modId xmlns:p14="http://schemas.microsoft.com/office/powerpoint/2010/main" val="2864515762"/>
              </p:ext>
            </p:extLst>
          </p:nvPr>
        </p:nvGraphicFramePr>
        <p:xfrm>
          <a:off x="838200" y="1371600"/>
          <a:ext cx="10515600" cy="4320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8524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9E543-1203-1B55-04CD-4695F3B2D90C}"/>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A7D208C5-A1B3-AC8B-2BC3-C293F5546AA3}"/>
              </a:ext>
            </a:extLst>
          </p:cNvPr>
          <p:cNvSpPr>
            <a:spLocks noGrp="1"/>
          </p:cNvSpPr>
          <p:nvPr>
            <p:ph type="title"/>
          </p:nvPr>
        </p:nvSpPr>
        <p:spPr/>
        <p:txBody>
          <a:bodyPr>
            <a:normAutofit/>
          </a:bodyPr>
          <a:lstStyle/>
          <a:p>
            <a:r>
              <a:rPr lang="tr-TR" sz="2000" b="1" dirty="0">
                <a:latin typeface="Times New Roman" panose="02020603050405020304" pitchFamily="18" charset="0"/>
                <a:cs typeface="Times New Roman" panose="02020603050405020304" pitchFamily="18" charset="0"/>
              </a:rPr>
              <a:t> </a:t>
            </a:r>
            <a:r>
              <a:rPr lang="tr-TR" sz="2200" b="1" dirty="0">
                <a:cs typeface="Times New Roman" panose="02020603050405020304" pitchFamily="18" charset="0"/>
              </a:rPr>
              <a:t>Personel Durumu</a:t>
            </a:r>
            <a:endParaRPr lang="tr-TR" sz="2000" b="1" dirty="0">
              <a:cs typeface="Times New Roman" panose="02020603050405020304" pitchFamily="18" charset="0"/>
            </a:endParaRPr>
          </a:p>
        </p:txBody>
      </p:sp>
      <p:graphicFrame>
        <p:nvGraphicFramePr>
          <p:cNvPr id="4" name="İçerik Yer Tutucusu 3">
            <a:extLst>
              <a:ext uri="{FF2B5EF4-FFF2-40B4-BE49-F238E27FC236}">
                <a16:creationId xmlns:a16="http://schemas.microsoft.com/office/drawing/2014/main" id="{9F5E403E-DA86-FFE0-0C99-ED554FC9D2E5}"/>
              </a:ext>
            </a:extLst>
          </p:cNvPr>
          <p:cNvGraphicFramePr>
            <a:graphicFrameLocks noGrp="1"/>
          </p:cNvGraphicFramePr>
          <p:nvPr>
            <p:ph idx="1"/>
            <p:extLst>
              <p:ext uri="{D42A27DB-BD31-4B8C-83A1-F6EECF244321}">
                <p14:modId xmlns:p14="http://schemas.microsoft.com/office/powerpoint/2010/main" val="3115240282"/>
              </p:ext>
            </p:extLst>
          </p:nvPr>
        </p:nvGraphicFramePr>
        <p:xfrm>
          <a:off x="838200" y="1371600"/>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o 2">
            <a:extLst>
              <a:ext uri="{FF2B5EF4-FFF2-40B4-BE49-F238E27FC236}">
                <a16:creationId xmlns:a16="http://schemas.microsoft.com/office/drawing/2014/main" id="{691D712A-B37D-3407-E9C5-B624DB74AE86}"/>
              </a:ext>
            </a:extLst>
          </p:cNvPr>
          <p:cNvGraphicFramePr>
            <a:graphicFrameLocks noGrp="1"/>
          </p:cNvGraphicFramePr>
          <p:nvPr>
            <p:extLst>
              <p:ext uri="{D42A27DB-BD31-4B8C-83A1-F6EECF244321}">
                <p14:modId xmlns:p14="http://schemas.microsoft.com/office/powerpoint/2010/main" val="106456997"/>
              </p:ext>
            </p:extLst>
          </p:nvPr>
        </p:nvGraphicFramePr>
        <p:xfrm>
          <a:off x="1761411" y="1512768"/>
          <a:ext cx="8362300" cy="579120"/>
        </p:xfrm>
        <a:graphic>
          <a:graphicData uri="http://schemas.openxmlformats.org/drawingml/2006/table">
            <a:tbl>
              <a:tblPr firstRow="1" bandRow="1">
                <a:tableStyleId>{5C22544A-7EE6-4342-B048-85BDC9FD1C3A}</a:tableStyleId>
              </a:tblPr>
              <a:tblGrid>
                <a:gridCol w="4181150">
                  <a:extLst>
                    <a:ext uri="{9D8B030D-6E8A-4147-A177-3AD203B41FA5}">
                      <a16:colId xmlns:a16="http://schemas.microsoft.com/office/drawing/2014/main" val="3126827272"/>
                    </a:ext>
                  </a:extLst>
                </a:gridCol>
                <a:gridCol w="4181150">
                  <a:extLst>
                    <a:ext uri="{9D8B030D-6E8A-4147-A177-3AD203B41FA5}">
                      <a16:colId xmlns:a16="http://schemas.microsoft.com/office/drawing/2014/main" val="4035149058"/>
                    </a:ext>
                  </a:extLst>
                </a:gridCol>
              </a:tblGrid>
              <a:tr h="53466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600" dirty="0">
                          <a:latin typeface="Times New Roman" panose="02020603050405020304" pitchFamily="18" charset="0"/>
                          <a:cs typeface="Times New Roman" panose="02020603050405020304" pitchFamily="18" charset="0"/>
                        </a:rPr>
                        <a:t>Akademik</a:t>
                      </a:r>
                      <a:r>
                        <a:rPr lang="tr-TR" sz="1600" baseline="0" dirty="0">
                          <a:latin typeface="Times New Roman" panose="02020603050405020304" pitchFamily="18" charset="0"/>
                          <a:cs typeface="Times New Roman" panose="02020603050405020304" pitchFamily="18" charset="0"/>
                        </a:rPr>
                        <a:t> Personel</a:t>
                      </a:r>
                      <a:endParaRPr lang="tr-TR" sz="1600" dirty="0">
                        <a:latin typeface="Times New Roman" panose="02020603050405020304" pitchFamily="18" charset="0"/>
                        <a:cs typeface="Times New Roman" panose="02020603050405020304" pitchFamily="18" charset="0"/>
                      </a:endParaRPr>
                    </a:p>
                    <a:p>
                      <a:pPr algn="ctr"/>
                      <a:endParaRPr lang="tr-TR"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600" dirty="0">
                          <a:latin typeface="Times New Roman" panose="02020603050405020304" pitchFamily="18" charset="0"/>
                          <a:cs typeface="Times New Roman" panose="02020603050405020304" pitchFamily="18" charset="0"/>
                        </a:rPr>
                        <a:t>İdari Personel</a:t>
                      </a:r>
                    </a:p>
                    <a:p>
                      <a:pPr algn="ctr"/>
                      <a:endParaRPr lang="tr-TR" sz="1600" dirty="0"/>
                    </a:p>
                  </a:txBody>
                  <a:tcPr/>
                </a:tc>
                <a:extLst>
                  <a:ext uri="{0D108BD9-81ED-4DB2-BD59-A6C34878D82A}">
                    <a16:rowId xmlns:a16="http://schemas.microsoft.com/office/drawing/2014/main" val="171777091"/>
                  </a:ext>
                </a:extLst>
              </a:tr>
            </a:tbl>
          </a:graphicData>
        </a:graphic>
      </p:graphicFrame>
      <p:graphicFrame>
        <p:nvGraphicFramePr>
          <p:cNvPr id="7" name="Tablo 6">
            <a:extLst>
              <a:ext uri="{FF2B5EF4-FFF2-40B4-BE49-F238E27FC236}">
                <a16:creationId xmlns:a16="http://schemas.microsoft.com/office/drawing/2014/main" id="{A2976BBD-6E63-D25A-B889-64485906705F}"/>
              </a:ext>
            </a:extLst>
          </p:cNvPr>
          <p:cNvGraphicFramePr>
            <a:graphicFrameLocks noGrp="1"/>
          </p:cNvGraphicFramePr>
          <p:nvPr>
            <p:extLst>
              <p:ext uri="{D42A27DB-BD31-4B8C-83A1-F6EECF244321}">
                <p14:modId xmlns:p14="http://schemas.microsoft.com/office/powerpoint/2010/main" val="978266821"/>
              </p:ext>
            </p:extLst>
          </p:nvPr>
        </p:nvGraphicFramePr>
        <p:xfrm>
          <a:off x="1761412" y="1878527"/>
          <a:ext cx="8362300" cy="3374604"/>
        </p:xfrm>
        <a:graphic>
          <a:graphicData uri="http://schemas.openxmlformats.org/drawingml/2006/table">
            <a:tbl>
              <a:tblPr firstRow="1" bandRow="1">
                <a:tableStyleId>{21E4AEA4-8DFA-4A89-87EB-49C32662AFE0}</a:tableStyleId>
              </a:tblPr>
              <a:tblGrid>
                <a:gridCol w="2090575">
                  <a:extLst>
                    <a:ext uri="{9D8B030D-6E8A-4147-A177-3AD203B41FA5}">
                      <a16:colId xmlns:a16="http://schemas.microsoft.com/office/drawing/2014/main" val="2285632397"/>
                    </a:ext>
                  </a:extLst>
                </a:gridCol>
                <a:gridCol w="2090575">
                  <a:extLst>
                    <a:ext uri="{9D8B030D-6E8A-4147-A177-3AD203B41FA5}">
                      <a16:colId xmlns:a16="http://schemas.microsoft.com/office/drawing/2014/main" val="1898679249"/>
                    </a:ext>
                  </a:extLst>
                </a:gridCol>
                <a:gridCol w="2090575">
                  <a:extLst>
                    <a:ext uri="{9D8B030D-6E8A-4147-A177-3AD203B41FA5}">
                      <a16:colId xmlns:a16="http://schemas.microsoft.com/office/drawing/2014/main" val="2640615363"/>
                    </a:ext>
                  </a:extLst>
                </a:gridCol>
                <a:gridCol w="2090575">
                  <a:extLst>
                    <a:ext uri="{9D8B030D-6E8A-4147-A177-3AD203B41FA5}">
                      <a16:colId xmlns:a16="http://schemas.microsoft.com/office/drawing/2014/main" val="2886782923"/>
                    </a:ext>
                  </a:extLst>
                </a:gridCol>
              </a:tblGrid>
              <a:tr h="374956">
                <a:tc>
                  <a:txBody>
                    <a:bodyPr/>
                    <a:lstStyle/>
                    <a:p>
                      <a:pPr algn="ctr"/>
                      <a:r>
                        <a:rPr lang="tr-TR" sz="1400" dirty="0">
                          <a:latin typeface="Times New Roman" panose="02020603050405020304" pitchFamily="18" charset="0"/>
                          <a:cs typeface="Times New Roman" panose="02020603050405020304" pitchFamily="18" charset="0"/>
                        </a:rPr>
                        <a:t>Kadro Unvanı </a:t>
                      </a:r>
                    </a:p>
                  </a:txBody>
                  <a:tcPr/>
                </a:tc>
                <a:tc>
                  <a:txBody>
                    <a:bodyPr/>
                    <a:lstStyle/>
                    <a:p>
                      <a:pPr algn="ctr"/>
                      <a:r>
                        <a:rPr lang="tr-TR" sz="1400" b="1" dirty="0">
                          <a:latin typeface="Times New Roman" panose="02020603050405020304" pitchFamily="18" charset="0"/>
                          <a:cs typeface="Times New Roman" panose="02020603050405020304" pitchFamily="18" charset="0"/>
                        </a:rPr>
                        <a:t>Sayısı</a:t>
                      </a:r>
                    </a:p>
                  </a:txBody>
                  <a:tcPr/>
                </a:tc>
                <a:tc>
                  <a:txBody>
                    <a:bodyPr/>
                    <a:lstStyle/>
                    <a:p>
                      <a:pPr algn="ctr"/>
                      <a:r>
                        <a:rPr lang="tr-TR" sz="1400" dirty="0">
                          <a:latin typeface="Times New Roman" panose="02020603050405020304" pitchFamily="18" charset="0"/>
                          <a:cs typeface="Times New Roman" panose="02020603050405020304" pitchFamily="18" charset="0"/>
                        </a:rPr>
                        <a:t>Kadro Unvanı</a:t>
                      </a:r>
                    </a:p>
                  </a:txBody>
                  <a:tcPr/>
                </a:tc>
                <a:tc>
                  <a:txBody>
                    <a:bodyPr/>
                    <a:lstStyle/>
                    <a:p>
                      <a:pPr algn="ctr"/>
                      <a:r>
                        <a:rPr lang="tr-TR" sz="1400" dirty="0">
                          <a:latin typeface="Times New Roman" panose="02020603050405020304" pitchFamily="18" charset="0"/>
                          <a:cs typeface="Times New Roman" panose="02020603050405020304" pitchFamily="18" charset="0"/>
                        </a:rPr>
                        <a:t>Sayısı</a:t>
                      </a:r>
                    </a:p>
                  </a:txBody>
                  <a:tcPr/>
                </a:tc>
                <a:extLst>
                  <a:ext uri="{0D108BD9-81ED-4DB2-BD59-A6C34878D82A}">
                    <a16:rowId xmlns:a16="http://schemas.microsoft.com/office/drawing/2014/main" val="869540905"/>
                  </a:ext>
                </a:extLst>
              </a:tr>
              <a:tr h="374956">
                <a:tc>
                  <a:txBody>
                    <a:bodyPr/>
                    <a:lstStyle/>
                    <a:p>
                      <a:pPr algn="l"/>
                      <a:r>
                        <a:rPr lang="tr-TR" sz="1400" dirty="0">
                          <a:latin typeface="Times New Roman" panose="02020603050405020304" pitchFamily="18" charset="0"/>
                          <a:cs typeface="Times New Roman" panose="02020603050405020304" pitchFamily="18" charset="0"/>
                        </a:rPr>
                        <a:t>Profesör</a:t>
                      </a: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Enstitü Sekreteri</a:t>
                      </a:r>
                    </a:p>
                  </a:txBody>
                  <a:tcPr/>
                </a:tc>
                <a:tc>
                  <a:txBody>
                    <a:bodyPr/>
                    <a:lstStyle/>
                    <a:p>
                      <a:pPr algn="ctr"/>
                      <a:r>
                        <a:rPr lang="tr-TR" sz="1400" b="1" dirty="0">
                          <a:latin typeface="Times New Roman" panose="02020603050405020304" pitchFamily="18" charset="0"/>
                          <a:cs typeface="Times New Roman" panose="02020603050405020304" pitchFamily="18" charset="0"/>
                        </a:rPr>
                        <a:t>1</a:t>
                      </a:r>
                    </a:p>
                  </a:txBody>
                  <a:tcPr/>
                </a:tc>
                <a:extLst>
                  <a:ext uri="{0D108BD9-81ED-4DB2-BD59-A6C34878D82A}">
                    <a16:rowId xmlns:a16="http://schemas.microsoft.com/office/drawing/2014/main" val="3431814782"/>
                  </a:ext>
                </a:extLst>
              </a:tr>
              <a:tr h="374956">
                <a:tc>
                  <a:txBody>
                    <a:bodyPr/>
                    <a:lstStyle/>
                    <a:p>
                      <a:pPr algn="l"/>
                      <a:r>
                        <a:rPr lang="tr-TR" sz="1400" dirty="0">
                          <a:latin typeface="Times New Roman" panose="02020603050405020304" pitchFamily="18" charset="0"/>
                          <a:cs typeface="Times New Roman" panose="02020603050405020304" pitchFamily="18" charset="0"/>
                        </a:rPr>
                        <a:t>Doçent</a:t>
                      </a:r>
                    </a:p>
                  </a:txBody>
                  <a:tcPr/>
                </a:tc>
                <a:tc>
                  <a:txBody>
                    <a:bodyPr/>
                    <a:lstStyle/>
                    <a:p>
                      <a:pPr algn="ct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Şef</a:t>
                      </a: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08810"/>
                  </a:ext>
                </a:extLst>
              </a:tr>
              <a:tr h="374956">
                <a:tc>
                  <a:txBody>
                    <a:bodyPr/>
                    <a:lstStyle/>
                    <a:p>
                      <a:pPr algn="l"/>
                      <a:r>
                        <a:rPr lang="tr-TR" sz="1400" dirty="0">
                          <a:latin typeface="Times New Roman" panose="02020603050405020304" pitchFamily="18" charset="0"/>
                          <a:cs typeface="Times New Roman" panose="02020603050405020304" pitchFamily="18" charset="0"/>
                        </a:rPr>
                        <a:t>Dr. Öğr. Üyesi</a:t>
                      </a:r>
                    </a:p>
                  </a:txBody>
                  <a:tcPr/>
                </a:tc>
                <a:tc>
                  <a:txBody>
                    <a:bodyPr/>
                    <a:lstStyle/>
                    <a:p>
                      <a:pPr algn="ctr"/>
                      <a:r>
                        <a:rPr lang="tr-TR" sz="1400" dirty="0" smtClean="0">
                          <a:latin typeface="Times New Roman" panose="02020603050405020304" pitchFamily="18" charset="0"/>
                          <a:cs typeface="Times New Roman" panose="02020603050405020304" pitchFamily="18" charset="0"/>
                        </a:rPr>
                        <a:t>                </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Ayniyat Saymanı</a:t>
                      </a: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57547808"/>
                  </a:ext>
                </a:extLst>
              </a:tr>
              <a:tr h="374956">
                <a:tc>
                  <a:txBody>
                    <a:bodyPr/>
                    <a:lstStyle/>
                    <a:p>
                      <a:pPr algn="l"/>
                      <a:r>
                        <a:rPr lang="tr-TR" sz="1400" dirty="0">
                          <a:latin typeface="Times New Roman" panose="02020603050405020304" pitchFamily="18" charset="0"/>
                          <a:cs typeface="Times New Roman" panose="02020603050405020304" pitchFamily="18" charset="0"/>
                        </a:rPr>
                        <a:t>Öğretim Görevlisi</a:t>
                      </a: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Ambar Memuru</a:t>
                      </a: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90768240"/>
                  </a:ext>
                </a:extLst>
              </a:tr>
              <a:tr h="374956">
                <a:tc>
                  <a:txBody>
                    <a:bodyPr/>
                    <a:lstStyle/>
                    <a:p>
                      <a:pPr algn="l"/>
                      <a:r>
                        <a:rPr lang="tr-TR" sz="1400" dirty="0">
                          <a:latin typeface="Times New Roman" panose="02020603050405020304" pitchFamily="18" charset="0"/>
                          <a:cs typeface="Times New Roman" panose="02020603050405020304" pitchFamily="18" charset="0"/>
                        </a:rPr>
                        <a:t>Okutman</a:t>
                      </a: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Bilgisayar İşletmeni</a:t>
                      </a:r>
                    </a:p>
                  </a:txBody>
                  <a:tcPr/>
                </a:tc>
                <a:tc>
                  <a:txBody>
                    <a:bodyPr/>
                    <a:lstStyle/>
                    <a:p>
                      <a:pPr algn="ctr"/>
                      <a:endParaRPr lang="tr-TR" sz="14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09918396"/>
                  </a:ext>
                </a:extLst>
              </a:tr>
              <a:tr h="374956">
                <a:tc>
                  <a:txBody>
                    <a:bodyPr/>
                    <a:lstStyle/>
                    <a:p>
                      <a:pPr algn="l"/>
                      <a:r>
                        <a:rPr lang="tr-TR" sz="1400" dirty="0">
                          <a:latin typeface="Times New Roman" panose="02020603050405020304" pitchFamily="18" charset="0"/>
                          <a:cs typeface="Times New Roman" panose="02020603050405020304" pitchFamily="18" charset="0"/>
                        </a:rPr>
                        <a:t>Araştırma Görevlisi</a:t>
                      </a: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Memur</a:t>
                      </a: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65459760"/>
                  </a:ext>
                </a:extLst>
              </a:tr>
              <a:tr h="374956">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Şirket Personeli</a:t>
                      </a: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69487436"/>
                  </a:ext>
                </a:extLst>
              </a:tr>
              <a:tr h="374956">
                <a:tc>
                  <a:txBody>
                    <a:bodyPr/>
                    <a:lstStyle/>
                    <a:p>
                      <a:pPr algn="l"/>
                      <a:r>
                        <a:rPr lang="tr-TR" sz="1400" b="1" dirty="0">
                          <a:latin typeface="Times New Roman" panose="02020603050405020304" pitchFamily="18" charset="0"/>
                          <a:cs typeface="Times New Roman" panose="02020603050405020304" pitchFamily="18" charset="0"/>
                        </a:rPr>
                        <a:t>Toplam</a:t>
                      </a:r>
                    </a:p>
                  </a:txBody>
                  <a:tcPr/>
                </a:tc>
                <a:tc>
                  <a:txBody>
                    <a:bodyPr/>
                    <a:lstStyle/>
                    <a:p>
                      <a:pPr algn="ct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a:latin typeface="Times New Roman" panose="02020603050405020304" pitchFamily="18" charset="0"/>
                          <a:cs typeface="Times New Roman" panose="02020603050405020304" pitchFamily="18" charset="0"/>
                        </a:rPr>
                        <a:t>Toplam</a:t>
                      </a:r>
                    </a:p>
                  </a:txBody>
                  <a:tcPr/>
                </a:tc>
                <a:tc>
                  <a:txBody>
                    <a:bodyPr/>
                    <a:lstStyle/>
                    <a:p>
                      <a:pPr algn="ctr"/>
                      <a:r>
                        <a:rPr lang="tr-TR" sz="1400" b="1" dirty="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55973390"/>
                  </a:ext>
                </a:extLst>
              </a:tr>
            </a:tbl>
          </a:graphicData>
        </a:graphic>
      </p:graphicFrame>
    </p:spTree>
    <p:extLst>
      <p:ext uri="{BB962C8B-B14F-4D97-AF65-F5344CB8AC3E}">
        <p14:creationId xmlns:p14="http://schemas.microsoft.com/office/powerpoint/2010/main" val="1727283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D8066-CB0F-5B60-6175-B977A3D601B2}"/>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B1B9CBC8-195D-9926-56DF-51F94788C4DD}"/>
              </a:ext>
            </a:extLst>
          </p:cNvPr>
          <p:cNvSpPr>
            <a:spLocks noGrp="1"/>
          </p:cNvSpPr>
          <p:nvPr>
            <p:ph type="title"/>
          </p:nvPr>
        </p:nvSpPr>
        <p:spPr/>
        <p:txBody>
          <a:bodyPr>
            <a:normAutofit fontScale="90000"/>
          </a:bodyPr>
          <a:lstStyle/>
          <a:p>
            <a:r>
              <a:rPr lang="tr-TR" sz="2000" b="1" dirty="0">
                <a:latin typeface="Times New Roman" panose="02020603050405020304" pitchFamily="18" charset="0"/>
                <a:cs typeface="Times New Roman" panose="02020603050405020304" pitchFamily="18" charset="0"/>
              </a:rPr>
              <a:t> </a:t>
            </a:r>
            <a:r>
              <a:rPr lang="tr-TR" b="1" dirty="0">
                <a:cs typeface="Times New Roman" panose="02020603050405020304" pitchFamily="18" charset="0"/>
              </a:rPr>
              <a:t>Amaç ve Hedeflerimiz</a:t>
            </a:r>
            <a:endParaRPr lang="tr-TR" sz="2000" b="1" dirty="0">
              <a:cs typeface="Times New Roman" panose="02020603050405020304" pitchFamily="18" charset="0"/>
            </a:endParaRPr>
          </a:p>
        </p:txBody>
      </p:sp>
      <p:graphicFrame>
        <p:nvGraphicFramePr>
          <p:cNvPr id="4" name="İçerik Yer Tutucusu 3">
            <a:extLst>
              <a:ext uri="{FF2B5EF4-FFF2-40B4-BE49-F238E27FC236}">
                <a16:creationId xmlns:a16="http://schemas.microsoft.com/office/drawing/2014/main" id="{FF76FE5E-DD7C-72EF-4291-A7F483661685}"/>
              </a:ext>
            </a:extLst>
          </p:cNvPr>
          <p:cNvGraphicFramePr>
            <a:graphicFrameLocks noGrp="1"/>
          </p:cNvGraphicFramePr>
          <p:nvPr>
            <p:ph idx="1"/>
          </p:nvPr>
        </p:nvGraphicFramePr>
        <p:xfrm>
          <a:off x="838200" y="1371600"/>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o 2">
            <a:extLst>
              <a:ext uri="{FF2B5EF4-FFF2-40B4-BE49-F238E27FC236}">
                <a16:creationId xmlns:a16="http://schemas.microsoft.com/office/drawing/2014/main" id="{EAE5BE85-442D-511E-AF67-A822F8B24210}"/>
              </a:ext>
            </a:extLst>
          </p:cNvPr>
          <p:cNvGraphicFramePr>
            <a:graphicFrameLocks noGrp="1"/>
          </p:cNvGraphicFramePr>
          <p:nvPr>
            <p:extLst>
              <p:ext uri="{D42A27DB-BD31-4B8C-83A1-F6EECF244321}">
                <p14:modId xmlns:p14="http://schemas.microsoft.com/office/powerpoint/2010/main" val="190205093"/>
              </p:ext>
            </p:extLst>
          </p:nvPr>
        </p:nvGraphicFramePr>
        <p:xfrm>
          <a:off x="1761411" y="1512768"/>
          <a:ext cx="8427618" cy="579120"/>
        </p:xfrm>
        <a:graphic>
          <a:graphicData uri="http://schemas.openxmlformats.org/drawingml/2006/table">
            <a:tbl>
              <a:tblPr firstRow="1" bandRow="1">
                <a:tableStyleId>{FABFCF23-3B69-468F-B69F-88F6DE6A72F2}</a:tableStyleId>
              </a:tblPr>
              <a:tblGrid>
                <a:gridCol w="4213809">
                  <a:extLst>
                    <a:ext uri="{9D8B030D-6E8A-4147-A177-3AD203B41FA5}">
                      <a16:colId xmlns:a16="http://schemas.microsoft.com/office/drawing/2014/main" val="3126827272"/>
                    </a:ext>
                  </a:extLst>
                </a:gridCol>
                <a:gridCol w="4213809">
                  <a:extLst>
                    <a:ext uri="{9D8B030D-6E8A-4147-A177-3AD203B41FA5}">
                      <a16:colId xmlns:a16="http://schemas.microsoft.com/office/drawing/2014/main" val="4035149058"/>
                    </a:ext>
                  </a:extLst>
                </a:gridCol>
              </a:tblGrid>
              <a:tr h="316032">
                <a:tc>
                  <a:txBody>
                    <a:bodyPr/>
                    <a:lstStyle/>
                    <a:p>
                      <a:pPr algn="ctr">
                        <a:spcAft>
                          <a:spcPts val="0"/>
                        </a:spcAft>
                      </a:pPr>
                      <a:r>
                        <a:rPr lang="tr-TR" sz="1600" dirty="0">
                          <a:effectLst/>
                        </a:rPr>
                        <a:t>Stratejik Amaçlar</a:t>
                      </a:r>
                    </a:p>
                    <a:p>
                      <a:pPr algn="ctr"/>
                      <a:endParaRPr lang="tr-TR" sz="1600" dirty="0"/>
                    </a:p>
                  </a:txBody>
                  <a:tcPr/>
                </a:tc>
                <a:tc>
                  <a:txBody>
                    <a:bodyPr/>
                    <a:lstStyle/>
                    <a:p>
                      <a:pPr algn="ctr">
                        <a:spcAft>
                          <a:spcPts val="0"/>
                        </a:spcAft>
                      </a:pPr>
                      <a:r>
                        <a:rPr lang="tr-TR" sz="1600" dirty="0">
                          <a:effectLst/>
                        </a:rPr>
                        <a:t>Stratejik Hedefler</a:t>
                      </a:r>
                    </a:p>
                    <a:p>
                      <a:pPr algn="ctr"/>
                      <a:endParaRPr lang="tr-TR" sz="1600" dirty="0"/>
                    </a:p>
                  </a:txBody>
                  <a:tcPr/>
                </a:tc>
                <a:extLst>
                  <a:ext uri="{0D108BD9-81ED-4DB2-BD59-A6C34878D82A}">
                    <a16:rowId xmlns:a16="http://schemas.microsoft.com/office/drawing/2014/main" val="171777091"/>
                  </a:ext>
                </a:extLst>
              </a:tr>
            </a:tbl>
          </a:graphicData>
        </a:graphic>
      </p:graphicFrame>
      <p:graphicFrame>
        <p:nvGraphicFramePr>
          <p:cNvPr id="7" name="Tablo 6">
            <a:extLst>
              <a:ext uri="{FF2B5EF4-FFF2-40B4-BE49-F238E27FC236}">
                <a16:creationId xmlns:a16="http://schemas.microsoft.com/office/drawing/2014/main" id="{CFCE1570-2919-0D79-4677-5E9075665152}"/>
              </a:ext>
            </a:extLst>
          </p:cNvPr>
          <p:cNvGraphicFramePr>
            <a:graphicFrameLocks noGrp="1"/>
          </p:cNvGraphicFramePr>
          <p:nvPr>
            <p:extLst>
              <p:ext uri="{D42A27DB-BD31-4B8C-83A1-F6EECF244321}">
                <p14:modId xmlns:p14="http://schemas.microsoft.com/office/powerpoint/2010/main" val="2320132048"/>
              </p:ext>
            </p:extLst>
          </p:nvPr>
        </p:nvGraphicFramePr>
        <p:xfrm>
          <a:off x="1761411" y="2066488"/>
          <a:ext cx="8427618" cy="3291840"/>
        </p:xfrm>
        <a:graphic>
          <a:graphicData uri="http://schemas.openxmlformats.org/drawingml/2006/table">
            <a:tbl>
              <a:tblPr firstRow="1" bandRow="1">
                <a:tableStyleId>{22838BEF-8BB2-4498-84A7-C5851F593DF1}</a:tableStyleId>
              </a:tblPr>
              <a:tblGrid>
                <a:gridCol w="4213809">
                  <a:extLst>
                    <a:ext uri="{9D8B030D-6E8A-4147-A177-3AD203B41FA5}">
                      <a16:colId xmlns:a16="http://schemas.microsoft.com/office/drawing/2014/main" val="2285632397"/>
                    </a:ext>
                  </a:extLst>
                </a:gridCol>
                <a:gridCol w="4213809">
                  <a:extLst>
                    <a:ext uri="{9D8B030D-6E8A-4147-A177-3AD203B41FA5}">
                      <a16:colId xmlns:a16="http://schemas.microsoft.com/office/drawing/2014/main" val="2640615363"/>
                    </a:ext>
                  </a:extLst>
                </a:gridCol>
              </a:tblGrid>
              <a:tr h="3278744">
                <a:tc>
                  <a:txBody>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r-TR" sz="1400" dirty="0">
                        <a:effectLst/>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t>Bölgedeki dil ve kültür zenginliklerini daha geniş bir kitleye tanıtmak ve koruma bilincini artırmak.</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t>Kültürel mirasın uluslararası düzeyde tanınması sağlamak ve değer kazandırmak.</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r-TR" sz="1400" dirty="0"/>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t>Kaybolma riski taşıyan yerel dilleri korumak, bu dillerin gelecek nesillere aktarılmasını ve kültürel mirasların yaşatılmasını sağlamak</a:t>
                      </a:r>
                      <a:endParaRPr lang="tr-TR" sz="1400" dirty="0">
                        <a:effectLst/>
                      </a:endParaRPr>
                    </a:p>
                    <a:p>
                      <a:pPr algn="just"/>
                      <a:endParaRPr lang="tr-TR" sz="1400" b="1" dirty="0">
                        <a:latin typeface="+mn-lt"/>
                        <a:cs typeface="Times New Roman" panose="02020603050405020304" pitchFamily="18" charset="0"/>
                      </a:endParaRPr>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effectLst/>
                        </a:rPr>
                        <a:t>Siirt Üniversitesinden yayılan bilimin ışığında, sahip olduğumuz dil farklılıklarına ait zenginliklerimizi koruyup geliştirmek.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tr-TR" sz="1400" dirty="0">
                        <a:effectLst/>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effectLst/>
                        </a:rPr>
                        <a:t>Bugün dünyada önemli kültürel miraslardan biri olarak kabul edilen yerel diller konusunda yazılı bir kültür oluşturmak ve kaybolma tehlikesi ile karşı karşıya kalan dillerin kültürel devamlılığını sağlamak.</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r-TR" sz="1400" dirty="0">
                        <a:effectLst/>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1400" dirty="0"/>
                        <a:t>Kaybolma tehlikesiyle karşı karşıya olan dillerin halkların kimliklerini, tarihlerini ve kültürel değerlerini taşıyan birer yaşam biçimi olarak geleceğe taşınması sağlamak.</a:t>
                      </a:r>
                      <a:endParaRPr lang="tr-TR" sz="1400" dirty="0">
                        <a:effectLst/>
                      </a:endParaRPr>
                    </a:p>
                    <a:p>
                      <a:pPr algn="just"/>
                      <a:endParaRPr lang="tr-TR" sz="1400" b="1" dirty="0">
                        <a:latin typeface="+mn-lt"/>
                        <a:cs typeface="Times New Roman" panose="02020603050405020304" pitchFamily="18" charset="0"/>
                      </a:endParaRPr>
                    </a:p>
                  </a:txBody>
                  <a:tcPr/>
                </a:tc>
                <a:extLst>
                  <a:ext uri="{0D108BD9-81ED-4DB2-BD59-A6C34878D82A}">
                    <a16:rowId xmlns:a16="http://schemas.microsoft.com/office/drawing/2014/main" val="869540905"/>
                  </a:ext>
                </a:extLst>
              </a:tr>
            </a:tbl>
          </a:graphicData>
        </a:graphic>
      </p:graphicFrame>
    </p:spTree>
    <p:extLst>
      <p:ext uri="{BB962C8B-B14F-4D97-AF65-F5344CB8AC3E}">
        <p14:creationId xmlns:p14="http://schemas.microsoft.com/office/powerpoint/2010/main" val="4087791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F0A7-8DEF-C4DD-895F-7496AFCC6193}"/>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986BE4AA-6283-1FC2-ED9C-E6CC4E54ED34}"/>
              </a:ext>
            </a:extLst>
          </p:cNvPr>
          <p:cNvSpPr>
            <a:spLocks noGrp="1"/>
          </p:cNvSpPr>
          <p:nvPr>
            <p:ph type="title"/>
          </p:nvPr>
        </p:nvSpPr>
        <p:spPr/>
        <p:txBody>
          <a:bodyPr>
            <a:normAutofit fontScale="90000"/>
          </a:bodyPr>
          <a:lstStyle/>
          <a:p>
            <a:r>
              <a:rPr lang="tr-TR" sz="2000" b="1" dirty="0">
                <a:latin typeface="Times New Roman" panose="02020603050405020304" pitchFamily="18" charset="0"/>
                <a:cs typeface="Times New Roman" panose="02020603050405020304" pitchFamily="18" charset="0"/>
              </a:rPr>
              <a:t>  </a:t>
            </a:r>
            <a:r>
              <a:rPr lang="tr-TR" b="1" dirty="0">
                <a:cs typeface="Times New Roman" panose="02020603050405020304" pitchFamily="18" charset="0"/>
              </a:rPr>
              <a:t>Malzeme Listesi</a:t>
            </a:r>
            <a:endParaRPr lang="tr-TR" sz="2000" b="1" dirty="0">
              <a:cs typeface="Times New Roman" panose="02020603050405020304" pitchFamily="18" charset="0"/>
            </a:endParaRPr>
          </a:p>
        </p:txBody>
      </p:sp>
      <p:graphicFrame>
        <p:nvGraphicFramePr>
          <p:cNvPr id="4" name="İçerik Yer Tutucusu 3">
            <a:extLst>
              <a:ext uri="{FF2B5EF4-FFF2-40B4-BE49-F238E27FC236}">
                <a16:creationId xmlns:a16="http://schemas.microsoft.com/office/drawing/2014/main" id="{EF9366CA-1FC4-D0DA-9ADF-E971A46D931C}"/>
              </a:ext>
            </a:extLst>
          </p:cNvPr>
          <p:cNvGraphicFramePr>
            <a:graphicFrameLocks noGrp="1"/>
          </p:cNvGraphicFramePr>
          <p:nvPr>
            <p:ph idx="1"/>
          </p:nvPr>
        </p:nvGraphicFramePr>
        <p:xfrm>
          <a:off x="838200" y="1371600"/>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o 2">
            <a:extLst>
              <a:ext uri="{FF2B5EF4-FFF2-40B4-BE49-F238E27FC236}">
                <a16:creationId xmlns:a16="http://schemas.microsoft.com/office/drawing/2014/main" id="{254D441C-A836-61E2-5887-2EE9D80BF5FA}"/>
              </a:ext>
            </a:extLst>
          </p:cNvPr>
          <p:cNvGraphicFramePr>
            <a:graphicFrameLocks noGrp="1"/>
          </p:cNvGraphicFramePr>
          <p:nvPr>
            <p:extLst>
              <p:ext uri="{D42A27DB-BD31-4B8C-83A1-F6EECF244321}">
                <p14:modId xmlns:p14="http://schemas.microsoft.com/office/powerpoint/2010/main" val="1340227950"/>
              </p:ext>
            </p:extLst>
          </p:nvPr>
        </p:nvGraphicFramePr>
        <p:xfrm>
          <a:off x="1948026" y="1246030"/>
          <a:ext cx="8128000" cy="335280"/>
        </p:xfrm>
        <a:graphic>
          <a:graphicData uri="http://schemas.openxmlformats.org/drawingml/2006/table">
            <a:tbl>
              <a:tblPr firstRow="1" bandRow="1">
                <a:tableStyleId>{93296810-A885-4BE3-A3E7-6D5BEEA58F35}</a:tableStyleId>
              </a:tblPr>
              <a:tblGrid>
                <a:gridCol w="8128000">
                  <a:extLst>
                    <a:ext uri="{9D8B030D-6E8A-4147-A177-3AD203B41FA5}">
                      <a16:colId xmlns:a16="http://schemas.microsoft.com/office/drawing/2014/main" val="3126827272"/>
                    </a:ext>
                  </a:extLst>
                </a:gridCol>
              </a:tblGrid>
              <a:tr h="31603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600" dirty="0"/>
                        <a:t>Taşınır Malzeme Listesi</a:t>
                      </a:r>
                    </a:p>
                  </a:txBody>
                  <a:tcPr/>
                </a:tc>
                <a:extLst>
                  <a:ext uri="{0D108BD9-81ED-4DB2-BD59-A6C34878D82A}">
                    <a16:rowId xmlns:a16="http://schemas.microsoft.com/office/drawing/2014/main" val="171777091"/>
                  </a:ext>
                </a:extLst>
              </a:tr>
            </a:tbl>
          </a:graphicData>
        </a:graphic>
      </p:graphicFrame>
      <p:graphicFrame>
        <p:nvGraphicFramePr>
          <p:cNvPr id="7" name="Tablo 6">
            <a:extLst>
              <a:ext uri="{FF2B5EF4-FFF2-40B4-BE49-F238E27FC236}">
                <a16:creationId xmlns:a16="http://schemas.microsoft.com/office/drawing/2014/main" id="{F07EB068-8CEC-8F98-1EDB-3A12F09B5CF9}"/>
              </a:ext>
            </a:extLst>
          </p:cNvPr>
          <p:cNvGraphicFramePr>
            <a:graphicFrameLocks noGrp="1"/>
          </p:cNvGraphicFramePr>
          <p:nvPr>
            <p:extLst>
              <p:ext uri="{D42A27DB-BD31-4B8C-83A1-F6EECF244321}">
                <p14:modId xmlns:p14="http://schemas.microsoft.com/office/powerpoint/2010/main" val="1689930309"/>
              </p:ext>
            </p:extLst>
          </p:nvPr>
        </p:nvGraphicFramePr>
        <p:xfrm>
          <a:off x="1948024" y="1567085"/>
          <a:ext cx="8128002" cy="3971767"/>
        </p:xfrm>
        <a:graphic>
          <a:graphicData uri="http://schemas.openxmlformats.org/drawingml/2006/table">
            <a:tbl>
              <a:tblPr firstRow="1" bandRow="1">
                <a:tableStyleId>{16D9F66E-5EB9-4882-86FB-DCBF35E3C3E4}</a:tableStyleId>
              </a:tblPr>
              <a:tblGrid>
                <a:gridCol w="1354667">
                  <a:extLst>
                    <a:ext uri="{9D8B030D-6E8A-4147-A177-3AD203B41FA5}">
                      <a16:colId xmlns:a16="http://schemas.microsoft.com/office/drawing/2014/main" val="2285632397"/>
                    </a:ext>
                  </a:extLst>
                </a:gridCol>
                <a:gridCol w="1354667">
                  <a:extLst>
                    <a:ext uri="{9D8B030D-6E8A-4147-A177-3AD203B41FA5}">
                      <a16:colId xmlns:a16="http://schemas.microsoft.com/office/drawing/2014/main" val="1898679249"/>
                    </a:ext>
                  </a:extLst>
                </a:gridCol>
                <a:gridCol w="1354667">
                  <a:extLst>
                    <a:ext uri="{9D8B030D-6E8A-4147-A177-3AD203B41FA5}">
                      <a16:colId xmlns:a16="http://schemas.microsoft.com/office/drawing/2014/main" val="2640615363"/>
                    </a:ext>
                  </a:extLst>
                </a:gridCol>
                <a:gridCol w="1354667">
                  <a:extLst>
                    <a:ext uri="{9D8B030D-6E8A-4147-A177-3AD203B41FA5}">
                      <a16:colId xmlns:a16="http://schemas.microsoft.com/office/drawing/2014/main" val="2886782923"/>
                    </a:ext>
                  </a:extLst>
                </a:gridCol>
                <a:gridCol w="1354667">
                  <a:extLst>
                    <a:ext uri="{9D8B030D-6E8A-4147-A177-3AD203B41FA5}">
                      <a16:colId xmlns:a16="http://schemas.microsoft.com/office/drawing/2014/main" val="3850044127"/>
                    </a:ext>
                  </a:extLst>
                </a:gridCol>
                <a:gridCol w="1354667">
                  <a:extLst>
                    <a:ext uri="{9D8B030D-6E8A-4147-A177-3AD203B41FA5}">
                      <a16:colId xmlns:a16="http://schemas.microsoft.com/office/drawing/2014/main" val="1118431028"/>
                    </a:ext>
                  </a:extLst>
                </a:gridCol>
              </a:tblGrid>
              <a:tr h="482122">
                <a:tc>
                  <a:txBody>
                    <a:bodyPr/>
                    <a:lstStyle/>
                    <a:p>
                      <a:pPr algn="ctr">
                        <a:spcAft>
                          <a:spcPts val="0"/>
                        </a:spcAft>
                      </a:pPr>
                      <a:r>
                        <a:rPr lang="tr-TR" sz="1400" dirty="0">
                          <a:effectLst/>
                        </a:rPr>
                        <a:t>Hesap 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I. Düzey 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II. Düzey 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Dayanıklı Taşınırlar</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Ölçü Birimi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Miktar</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869540905"/>
                  </a:ext>
                </a:extLst>
              </a:tr>
              <a:tr h="964244">
                <a:tc>
                  <a:txBody>
                    <a:bodyPr/>
                    <a:lstStyle/>
                    <a:p>
                      <a:pPr algn="ctr">
                        <a:spcAft>
                          <a:spcPts val="0"/>
                        </a:spcAft>
                      </a:pPr>
                      <a:r>
                        <a:rPr lang="tr-TR" sz="1400" dirty="0">
                          <a:effectLst/>
                        </a:rPr>
                        <a:t>253</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05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Güç elektroniği ve basınçlı makineler ile</a:t>
                      </a:r>
                    </a:p>
                    <a:p>
                      <a:pPr algn="ctr">
                        <a:spcAft>
                          <a:spcPts val="0"/>
                        </a:spcAft>
                      </a:pPr>
                      <a:r>
                        <a:rPr lang="tr-TR" sz="1400" dirty="0">
                          <a:effectLst/>
                        </a:rPr>
                        <a:t>Aletleri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431814782"/>
                  </a:ext>
                </a:extLst>
              </a:tr>
              <a:tr h="418987">
                <a:tc>
                  <a:txBody>
                    <a:bodyPr/>
                    <a:lstStyle/>
                    <a:p>
                      <a:pPr algn="ctr">
                        <a:spcAft>
                          <a:spcPts val="0"/>
                        </a:spcAft>
                      </a:pPr>
                      <a:r>
                        <a:rPr lang="tr-TR" sz="1400" dirty="0">
                          <a:effectLst/>
                        </a:rPr>
                        <a:t>253</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Buzdolapları</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908810"/>
                  </a:ext>
                </a:extLst>
              </a:tr>
              <a:tr h="482122">
                <a:tc>
                  <a:txBody>
                    <a:bodyPr/>
                    <a:lstStyle/>
                    <a:p>
                      <a:pPr algn="ctr">
                        <a:spcAft>
                          <a:spcPts val="0"/>
                        </a:spcAft>
                      </a:pPr>
                      <a:r>
                        <a:rPr lang="tr-TR" sz="1400" dirty="0">
                          <a:effectLst/>
                        </a:rPr>
                        <a:t>255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Bilgisayar ve</a:t>
                      </a:r>
                    </a:p>
                    <a:p>
                      <a:pPr algn="ctr">
                        <a:spcAft>
                          <a:spcPts val="0"/>
                        </a:spcAft>
                      </a:pPr>
                      <a:r>
                        <a:rPr lang="tr-TR" sz="1400" dirty="0">
                          <a:effectLst/>
                        </a:rPr>
                        <a:t>Sunucular</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557547808"/>
                  </a:ext>
                </a:extLst>
              </a:tr>
              <a:tr h="482122">
                <a:tc>
                  <a:txBody>
                    <a:bodyPr/>
                    <a:lstStyle/>
                    <a:p>
                      <a:pPr algn="ctr">
                        <a:spcAft>
                          <a:spcPts val="0"/>
                        </a:spcAft>
                      </a:pPr>
                      <a:r>
                        <a:rPr lang="tr-TR" sz="1400" dirty="0">
                          <a:effectLst/>
                        </a:rPr>
                        <a:t>255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Bilgisayar çevre Birimleri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r>
                        <a:rPr lang="tr-TR" sz="1400" dirty="0">
                          <a:effectLst/>
                        </a:rPr>
                        <a:t>Adet</a:t>
                      </a: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tc>
                  <a:txBody>
                    <a:bodyPr/>
                    <a:lstStyle/>
                    <a:p>
                      <a:pPr algn="ctr"/>
                      <a:r>
                        <a:rPr lang="tr-TR" sz="1400" dirty="0" smtClean="0">
                          <a:effectLst/>
                          <a:latin typeface="Times New Roman" panose="02020603050405020304" pitchFamily="18" charset="0"/>
                          <a:cs typeface="Times New Roman" panose="02020603050405020304" pitchFamily="18" charset="0"/>
                        </a:rPr>
                        <a:t>3</a:t>
                      </a: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590768240"/>
                  </a:ext>
                </a:extLst>
              </a:tr>
              <a:tr h="723183">
                <a:tc>
                  <a:txBody>
                    <a:bodyPr/>
                    <a:lstStyle/>
                    <a:p>
                      <a:pPr algn="ctr">
                        <a:spcAft>
                          <a:spcPts val="0"/>
                        </a:spcAft>
                      </a:pPr>
                      <a:r>
                        <a:rPr lang="tr-TR" sz="1400" dirty="0">
                          <a:effectLst/>
                        </a:rPr>
                        <a:t>255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099</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Diğer Büro makineleri ve Aletleri Grubu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09918396"/>
                  </a:ext>
                </a:extLst>
              </a:tr>
              <a:tr h="418987">
                <a:tc>
                  <a:txBody>
                    <a:bodyPr/>
                    <a:lstStyle/>
                    <a:p>
                      <a:pPr algn="ctr">
                        <a:spcAft>
                          <a:spcPts val="0"/>
                        </a:spcAft>
                      </a:pPr>
                      <a:r>
                        <a:rPr lang="tr-TR" sz="1400" dirty="0">
                          <a:effectLst/>
                        </a:rPr>
                        <a:t>255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Büro Mobilyaları</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smtClean="0">
                          <a:effectLst/>
                          <a:latin typeface="Times New Roman" panose="02020603050405020304" pitchFamily="18" charset="0"/>
                          <a:ea typeface="Calibri" panose="020F0502020204030204" pitchFamily="34" charset="0"/>
                          <a:cs typeface="Times New Roman" panose="02020603050405020304" pitchFamily="18" charset="0"/>
                        </a:rPr>
                        <a:t>4</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265459760"/>
                  </a:ext>
                </a:extLst>
              </a:tr>
            </a:tbl>
          </a:graphicData>
        </a:graphic>
      </p:graphicFrame>
    </p:spTree>
    <p:extLst>
      <p:ext uri="{BB962C8B-B14F-4D97-AF65-F5344CB8AC3E}">
        <p14:creationId xmlns:p14="http://schemas.microsoft.com/office/powerpoint/2010/main" val="1452506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E2536-6FB7-CD95-EDDF-5716BA603856}"/>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494D591A-8F02-6CAF-00F9-27062230E54C}"/>
              </a:ext>
            </a:extLst>
          </p:cNvPr>
          <p:cNvSpPr>
            <a:spLocks noGrp="1"/>
          </p:cNvSpPr>
          <p:nvPr>
            <p:ph type="title"/>
          </p:nvPr>
        </p:nvSpPr>
        <p:spPr/>
        <p:txBody>
          <a:bodyPr>
            <a:normAutofit/>
          </a:bodyPr>
          <a:lstStyle/>
          <a:p>
            <a:r>
              <a:rPr lang="tr-TR" sz="2000" b="1" dirty="0">
                <a:latin typeface="Times New Roman" panose="02020603050405020304" pitchFamily="18" charset="0"/>
                <a:cs typeface="Times New Roman" panose="02020603050405020304" pitchFamily="18" charset="0"/>
              </a:rPr>
              <a:t>  </a:t>
            </a:r>
            <a:r>
              <a:rPr lang="tr-TR" sz="2200" dirty="0">
                <a:cs typeface="Times New Roman" panose="02020603050405020304" pitchFamily="18" charset="0"/>
              </a:rPr>
              <a:t>Mali Bilgiler</a:t>
            </a:r>
          </a:p>
        </p:txBody>
      </p:sp>
      <p:graphicFrame>
        <p:nvGraphicFramePr>
          <p:cNvPr id="4" name="İçerik Yer Tutucusu 3">
            <a:extLst>
              <a:ext uri="{FF2B5EF4-FFF2-40B4-BE49-F238E27FC236}">
                <a16:creationId xmlns:a16="http://schemas.microsoft.com/office/drawing/2014/main" id="{794EBF94-48B2-E359-F8BC-BE898970F650}"/>
              </a:ext>
            </a:extLst>
          </p:cNvPr>
          <p:cNvGraphicFramePr>
            <a:graphicFrameLocks noGrp="1"/>
          </p:cNvGraphicFramePr>
          <p:nvPr>
            <p:ph idx="1"/>
            <p:extLst>
              <p:ext uri="{D42A27DB-BD31-4B8C-83A1-F6EECF244321}">
                <p14:modId xmlns:p14="http://schemas.microsoft.com/office/powerpoint/2010/main" val="1579669247"/>
              </p:ext>
            </p:extLst>
          </p:nvPr>
        </p:nvGraphicFramePr>
        <p:xfrm>
          <a:off x="838200" y="1371600"/>
          <a:ext cx="10515600" cy="4320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Tablo 4">
            <a:extLst>
              <a:ext uri="{FF2B5EF4-FFF2-40B4-BE49-F238E27FC236}">
                <a16:creationId xmlns:a16="http://schemas.microsoft.com/office/drawing/2014/main" id="{F7DF927A-9785-5F91-7686-8740A1AF195C}"/>
              </a:ext>
            </a:extLst>
          </p:cNvPr>
          <p:cNvGraphicFramePr>
            <a:graphicFrameLocks noGrp="1"/>
          </p:cNvGraphicFramePr>
          <p:nvPr>
            <p:extLst>
              <p:ext uri="{D42A27DB-BD31-4B8C-83A1-F6EECF244321}">
                <p14:modId xmlns:p14="http://schemas.microsoft.com/office/powerpoint/2010/main" val="3952027642"/>
              </p:ext>
            </p:extLst>
          </p:nvPr>
        </p:nvGraphicFramePr>
        <p:xfrm>
          <a:off x="1938693" y="1166327"/>
          <a:ext cx="8744856" cy="4561460"/>
        </p:xfrm>
        <a:graphic>
          <a:graphicData uri="http://schemas.openxmlformats.org/drawingml/2006/table">
            <a:tbl>
              <a:tblPr firstRow="1" bandRow="1">
                <a:tableStyleId>{5DA37D80-6434-44D0-A028-1B22A696006F}</a:tableStyleId>
              </a:tblPr>
              <a:tblGrid>
                <a:gridCol w="1093107">
                  <a:extLst>
                    <a:ext uri="{9D8B030D-6E8A-4147-A177-3AD203B41FA5}">
                      <a16:colId xmlns:a16="http://schemas.microsoft.com/office/drawing/2014/main" val="2935669506"/>
                    </a:ext>
                  </a:extLst>
                </a:gridCol>
                <a:gridCol w="1194967">
                  <a:extLst>
                    <a:ext uri="{9D8B030D-6E8A-4147-A177-3AD203B41FA5}">
                      <a16:colId xmlns:a16="http://schemas.microsoft.com/office/drawing/2014/main" val="3804945898"/>
                    </a:ext>
                  </a:extLst>
                </a:gridCol>
                <a:gridCol w="991247">
                  <a:extLst>
                    <a:ext uri="{9D8B030D-6E8A-4147-A177-3AD203B41FA5}">
                      <a16:colId xmlns:a16="http://schemas.microsoft.com/office/drawing/2014/main" val="2484297795"/>
                    </a:ext>
                  </a:extLst>
                </a:gridCol>
                <a:gridCol w="1093107">
                  <a:extLst>
                    <a:ext uri="{9D8B030D-6E8A-4147-A177-3AD203B41FA5}">
                      <a16:colId xmlns:a16="http://schemas.microsoft.com/office/drawing/2014/main" val="296480014"/>
                    </a:ext>
                  </a:extLst>
                </a:gridCol>
                <a:gridCol w="1093107">
                  <a:extLst>
                    <a:ext uri="{9D8B030D-6E8A-4147-A177-3AD203B41FA5}">
                      <a16:colId xmlns:a16="http://schemas.microsoft.com/office/drawing/2014/main" val="1480732107"/>
                    </a:ext>
                  </a:extLst>
                </a:gridCol>
                <a:gridCol w="1093107">
                  <a:extLst>
                    <a:ext uri="{9D8B030D-6E8A-4147-A177-3AD203B41FA5}">
                      <a16:colId xmlns:a16="http://schemas.microsoft.com/office/drawing/2014/main" val="2170203028"/>
                    </a:ext>
                  </a:extLst>
                </a:gridCol>
                <a:gridCol w="1093107">
                  <a:extLst>
                    <a:ext uri="{9D8B030D-6E8A-4147-A177-3AD203B41FA5}">
                      <a16:colId xmlns:a16="http://schemas.microsoft.com/office/drawing/2014/main" val="578187194"/>
                    </a:ext>
                  </a:extLst>
                </a:gridCol>
                <a:gridCol w="1093107">
                  <a:extLst>
                    <a:ext uri="{9D8B030D-6E8A-4147-A177-3AD203B41FA5}">
                      <a16:colId xmlns:a16="http://schemas.microsoft.com/office/drawing/2014/main" val="2747260252"/>
                    </a:ext>
                  </a:extLst>
                </a:gridCol>
              </a:tblGrid>
              <a:tr h="902621">
                <a:tc>
                  <a:txBody>
                    <a:bodyPr/>
                    <a:lstStyle/>
                    <a:p>
                      <a:pPr algn="ctr">
                        <a:spcAft>
                          <a:spcPts val="0"/>
                        </a:spcAft>
                      </a:pPr>
                      <a:r>
                        <a:rPr lang="tr-TR" sz="1400" b="1" dirty="0">
                          <a:solidFill>
                            <a:srgbClr val="000000"/>
                          </a:solidFill>
                        </a:rPr>
                        <a:t>Bütçe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kern="1200" dirty="0">
                          <a:solidFill>
                            <a:srgbClr val="000000"/>
                          </a:solidFill>
                        </a:rPr>
                        <a:t>ÖDENEK GÖNDERME</a:t>
                      </a:r>
                      <a:endParaRPr lang="tr-TR" sz="1400" b="1" kern="1200" dirty="0">
                        <a:solidFill>
                          <a:srgbClr val="000000"/>
                        </a:solidFill>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 Toplam Ödenek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Serbest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Gerçekleşme Durumu% (a*100)/b</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Harcama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Kalan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lgn="ctr">
                        <a:spcAft>
                          <a:spcPts val="0"/>
                        </a:spcAft>
                      </a:pPr>
                      <a:r>
                        <a:rPr lang="tr-TR" sz="1400" b="1" dirty="0">
                          <a:solidFill>
                            <a:srgbClr val="000000"/>
                          </a:solidFill>
                        </a:rPr>
                        <a:t>Açıklama</a:t>
                      </a:r>
                      <a:endParaRPr lang="tr-TR" sz="1400" dirty="0">
                        <a:latin typeface="Times New Roman" pitchFamily="18" charset="0"/>
                        <a:ea typeface="Calibri"/>
                        <a:cs typeface="Times New Roman" pitchFamily="18" charset="0"/>
                      </a:endParaRPr>
                    </a:p>
                  </a:txBody>
                  <a:tcPr marL="44450" marR="44450" marT="0" marB="0" anchor="ctr"/>
                </a:tc>
                <a:extLst>
                  <a:ext uri="{0D108BD9-81ED-4DB2-BD59-A6C34878D82A}">
                    <a16:rowId xmlns:a16="http://schemas.microsoft.com/office/drawing/2014/main" val="2834428976"/>
                  </a:ext>
                </a:extLst>
              </a:tr>
              <a:tr h="676966">
                <a:tc>
                  <a:txBody>
                    <a:bodyPr/>
                    <a:lstStyle/>
                    <a:p>
                      <a:pPr>
                        <a:spcAft>
                          <a:spcPts val="0"/>
                        </a:spcAft>
                      </a:pPr>
                      <a:r>
                        <a:rPr lang="tr-TR" sz="1400" b="1" dirty="0">
                          <a:solidFill>
                            <a:srgbClr val="000000"/>
                          </a:solidFill>
                        </a:rPr>
                        <a:t>01.1</a:t>
                      </a:r>
                      <a:r>
                        <a:rPr lang="tr-TR" sz="1400" b="1" baseline="0" dirty="0">
                          <a:solidFill>
                            <a:srgbClr val="000000"/>
                          </a:solidFill>
                        </a:rPr>
                        <a:t> </a:t>
                      </a:r>
                      <a:r>
                        <a:rPr lang="tr-TR" sz="1400" b="1" dirty="0">
                          <a:solidFill>
                            <a:srgbClr val="000000"/>
                          </a:solidFill>
                        </a:rPr>
                        <a:t>Personel Giderleri</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dirty="0">
                        <a:latin typeface="Times New Roman" pitchFamily="18" charset="0"/>
                        <a:ea typeface="Calibri"/>
                        <a:cs typeface="Times New Roman" pitchFamily="18" charset="0"/>
                      </a:endParaRPr>
                    </a:p>
                  </a:txBody>
                  <a:tcPr marL="44450" marR="44450" marT="0" marB="0" anchor="b"/>
                </a:tc>
                <a:extLst>
                  <a:ext uri="{0D108BD9-81ED-4DB2-BD59-A6C34878D82A}">
                    <a16:rowId xmlns:a16="http://schemas.microsoft.com/office/drawing/2014/main" val="1277232507"/>
                  </a:ext>
                </a:extLst>
              </a:tr>
              <a:tr h="902621">
                <a:tc>
                  <a:txBody>
                    <a:bodyPr/>
                    <a:lstStyle/>
                    <a:p>
                      <a:pPr>
                        <a:spcAft>
                          <a:spcPts val="0"/>
                        </a:spcAft>
                      </a:pPr>
                      <a:r>
                        <a:rPr lang="tr-TR" sz="1400" b="1" dirty="0">
                          <a:solidFill>
                            <a:srgbClr val="000000"/>
                          </a:solidFill>
                        </a:rPr>
                        <a:t>02.1 Sos. </a:t>
                      </a:r>
                      <a:r>
                        <a:rPr lang="tr-TR" sz="1400" b="1" dirty="0" err="1">
                          <a:solidFill>
                            <a:srgbClr val="000000"/>
                          </a:solidFill>
                        </a:rPr>
                        <a:t>Güv</a:t>
                      </a:r>
                      <a:r>
                        <a:rPr lang="tr-TR" sz="1400" b="1" dirty="0">
                          <a:solidFill>
                            <a:srgbClr val="000000"/>
                          </a:solidFill>
                        </a:rPr>
                        <a:t>. Kur. D. Prim. Giderleri</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dirty="0">
                        <a:latin typeface="Times New Roman" pitchFamily="18" charset="0"/>
                        <a:ea typeface="Calibri"/>
                        <a:cs typeface="Times New Roman" pitchFamily="18" charset="0"/>
                      </a:endParaRPr>
                    </a:p>
                  </a:txBody>
                  <a:tcPr marL="44450" marR="44450" marT="0" marB="0" anchor="b"/>
                </a:tc>
                <a:extLst>
                  <a:ext uri="{0D108BD9-81ED-4DB2-BD59-A6C34878D82A}">
                    <a16:rowId xmlns:a16="http://schemas.microsoft.com/office/drawing/2014/main" val="3635732879"/>
                  </a:ext>
                </a:extLst>
              </a:tr>
              <a:tr h="451311">
                <a:tc>
                  <a:txBody>
                    <a:bodyPr/>
                    <a:lstStyle/>
                    <a:p>
                      <a:pPr>
                        <a:spcAft>
                          <a:spcPts val="0"/>
                        </a:spcAft>
                      </a:pPr>
                      <a:r>
                        <a:rPr lang="tr-TR" sz="1400" b="1" dirty="0"/>
                        <a:t>03.2 Tüketim</a:t>
                      </a:r>
                      <a:endParaRPr lang="tr-TR" sz="1400" b="1"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endParaRPr lang="tr-TR" sz="1400" dirty="0">
                        <a:latin typeface="Times New Roman" pitchFamily="18" charset="0"/>
                        <a:ea typeface="Times New Roman"/>
                        <a:cs typeface="Times New Roman" pitchFamily="18" charset="0"/>
                      </a:endParaRPr>
                    </a:p>
                  </a:txBody>
                  <a:tcPr marL="44450" marR="44450" marT="0" marB="0" anchor="b"/>
                </a:tc>
                <a:extLst>
                  <a:ext uri="{0D108BD9-81ED-4DB2-BD59-A6C34878D82A}">
                    <a16:rowId xmlns:a16="http://schemas.microsoft.com/office/drawing/2014/main" val="2470913694"/>
                  </a:ext>
                </a:extLst>
              </a:tr>
              <a:tr h="392210">
                <a:tc>
                  <a:txBody>
                    <a:bodyPr/>
                    <a:lstStyle/>
                    <a:p>
                      <a:pPr>
                        <a:spcAft>
                          <a:spcPts val="0"/>
                        </a:spcAft>
                      </a:pPr>
                      <a:r>
                        <a:rPr lang="tr-TR" sz="1400" b="1" dirty="0">
                          <a:solidFill>
                            <a:srgbClr val="000000"/>
                          </a:solidFill>
                        </a:rPr>
                        <a:t>03.3 Yolluk</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endParaRPr lang="tr-TR" sz="1400" dirty="0">
                        <a:latin typeface="Times New Roman" pitchFamily="18" charset="0"/>
                        <a:ea typeface="Times New Roman"/>
                        <a:cs typeface="Times New Roman" pitchFamily="18" charset="0"/>
                      </a:endParaRPr>
                    </a:p>
                  </a:txBody>
                  <a:tcPr marL="44450" marR="44450" marT="0" marB="0" anchor="b"/>
                </a:tc>
                <a:extLst>
                  <a:ext uri="{0D108BD9-81ED-4DB2-BD59-A6C34878D82A}">
                    <a16:rowId xmlns:a16="http://schemas.microsoft.com/office/drawing/2014/main" val="3568695352"/>
                  </a:ext>
                </a:extLst>
              </a:tr>
              <a:tr h="392210">
                <a:tc>
                  <a:txBody>
                    <a:bodyPr/>
                    <a:lstStyle/>
                    <a:p>
                      <a:pPr>
                        <a:spcAft>
                          <a:spcPts val="0"/>
                        </a:spcAft>
                      </a:pPr>
                      <a:r>
                        <a:rPr lang="tr-TR" sz="1400" b="1" dirty="0">
                          <a:solidFill>
                            <a:srgbClr val="000000"/>
                          </a:solidFill>
                        </a:rPr>
                        <a:t>03.5 Hizmet </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dirty="0">
                        <a:latin typeface="Times New Roman" pitchFamily="18" charset="0"/>
                        <a:ea typeface="Calibri"/>
                        <a:cs typeface="Times New Roman" pitchFamily="18" charset="0"/>
                      </a:endParaRPr>
                    </a:p>
                  </a:txBody>
                  <a:tcPr marL="44450" marR="44450" marT="0" marB="0" anchor="b"/>
                </a:tc>
                <a:extLst>
                  <a:ext uri="{0D108BD9-81ED-4DB2-BD59-A6C34878D82A}">
                    <a16:rowId xmlns:a16="http://schemas.microsoft.com/office/drawing/2014/main" val="569599019"/>
                  </a:ext>
                </a:extLst>
              </a:tr>
              <a:tr h="451311">
                <a:tc>
                  <a:txBody>
                    <a:bodyPr/>
                    <a:lstStyle/>
                    <a:p>
                      <a:pPr>
                        <a:spcAft>
                          <a:spcPts val="0"/>
                        </a:spcAft>
                      </a:pPr>
                      <a:r>
                        <a:rPr lang="tr-TR" sz="1400" b="1" dirty="0">
                          <a:solidFill>
                            <a:srgbClr val="000000"/>
                          </a:solidFill>
                        </a:rPr>
                        <a:t>03.7</a:t>
                      </a:r>
                      <a:r>
                        <a:rPr lang="tr-TR" sz="1400" b="1" baseline="0" dirty="0">
                          <a:solidFill>
                            <a:srgbClr val="000000"/>
                          </a:solidFill>
                        </a:rPr>
                        <a:t> </a:t>
                      </a:r>
                      <a:r>
                        <a:rPr lang="tr-TR" sz="1400" b="1" dirty="0">
                          <a:solidFill>
                            <a:srgbClr val="000000"/>
                          </a:solidFill>
                        </a:rPr>
                        <a:t>Demir Başlar</a:t>
                      </a:r>
                      <a:endParaRPr lang="tr-TR" sz="1400" dirty="0">
                        <a:latin typeface="Times New Roman" pitchFamily="18" charset="0"/>
                        <a:ea typeface="Calibri"/>
                        <a:cs typeface="Times New Roman" pitchFamily="18" charset="0"/>
                      </a:endParaRPr>
                    </a:p>
                  </a:txBody>
                  <a:tcPr marL="44450" marR="44450" marT="0" marB="0" anchor="ct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dirty="0">
                        <a:latin typeface="Times New Roman" pitchFamily="18" charset="0"/>
                        <a:ea typeface="Calibri"/>
                        <a:cs typeface="Times New Roman" pitchFamily="18" charset="0"/>
                      </a:endParaRPr>
                    </a:p>
                  </a:txBody>
                  <a:tcPr marL="44450" marR="44450" marT="0" marB="0" anchor="b"/>
                </a:tc>
                <a:extLst>
                  <a:ext uri="{0D108BD9-81ED-4DB2-BD59-A6C34878D82A}">
                    <a16:rowId xmlns:a16="http://schemas.microsoft.com/office/drawing/2014/main" val="4243709043"/>
                  </a:ext>
                </a:extLst>
              </a:tr>
              <a:tr h="392210">
                <a:tc>
                  <a:txBody>
                    <a:bodyPr/>
                    <a:lstStyle/>
                    <a:p>
                      <a:pPr>
                        <a:spcAft>
                          <a:spcPts val="0"/>
                        </a:spcAft>
                      </a:pPr>
                      <a:r>
                        <a:rPr lang="tr-TR" sz="1400" b="1" dirty="0">
                          <a:solidFill>
                            <a:srgbClr val="000000"/>
                          </a:solidFill>
                        </a:rPr>
                        <a:t>TOPLAM</a:t>
                      </a:r>
                      <a:endParaRPr lang="tr-TR" sz="1400"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tc>
                <a:tc>
                  <a:txBody>
                    <a:bodyPr/>
                    <a:lstStyle/>
                    <a:p>
                      <a:pPr>
                        <a:spcAft>
                          <a:spcPts val="0"/>
                        </a:spcAft>
                      </a:pPr>
                      <a:endParaRPr lang="tr-TR" sz="1400" dirty="0">
                        <a:latin typeface="Times New Roman" pitchFamily="18" charset="0"/>
                        <a:ea typeface="Calibri"/>
                        <a:cs typeface="Times New Roman" pitchFamily="18" charset="0"/>
                      </a:endParaRPr>
                    </a:p>
                  </a:txBody>
                  <a:tcPr marL="44450" marR="44450" marT="0" marB="0" anchor="b"/>
                </a:tc>
                <a:extLst>
                  <a:ext uri="{0D108BD9-81ED-4DB2-BD59-A6C34878D82A}">
                    <a16:rowId xmlns:a16="http://schemas.microsoft.com/office/drawing/2014/main" val="2241858780"/>
                  </a:ext>
                </a:extLst>
              </a:tr>
            </a:tbl>
          </a:graphicData>
        </a:graphic>
      </p:graphicFrame>
    </p:spTree>
    <p:extLst>
      <p:ext uri="{BB962C8B-B14F-4D97-AF65-F5344CB8AC3E}">
        <p14:creationId xmlns:p14="http://schemas.microsoft.com/office/powerpoint/2010/main" val="3094293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15C8-11B2-0BE4-A799-0729E94A94AE}"/>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9F531BD3-C0DA-A3CA-F4A7-E479C1AC8566}"/>
              </a:ext>
            </a:extLst>
          </p:cNvPr>
          <p:cNvSpPr>
            <a:spLocks noGrp="1"/>
          </p:cNvSpPr>
          <p:nvPr>
            <p:ph type="title"/>
          </p:nvPr>
        </p:nvSpPr>
        <p:spPr/>
        <p:txBody>
          <a:bodyPr>
            <a:normAutofit fontScale="90000"/>
          </a:bodyPr>
          <a:lstStyle/>
          <a:p>
            <a:r>
              <a:rPr lang="tr-TR" dirty="0"/>
              <a:t> Sonuç</a:t>
            </a:r>
          </a:p>
        </p:txBody>
      </p:sp>
      <p:sp>
        <p:nvSpPr>
          <p:cNvPr id="3" name="İçerik Yer Tutucusu 2">
            <a:extLst>
              <a:ext uri="{FF2B5EF4-FFF2-40B4-BE49-F238E27FC236}">
                <a16:creationId xmlns:a16="http://schemas.microsoft.com/office/drawing/2014/main" id="{245D0CD8-5AD4-2DB3-656B-94C9E1A8863E}"/>
              </a:ext>
            </a:extLst>
          </p:cNvPr>
          <p:cNvSpPr>
            <a:spLocks noGrp="1"/>
          </p:cNvSpPr>
          <p:nvPr>
            <p:ph idx="1"/>
          </p:nvPr>
        </p:nvSpPr>
        <p:spPr/>
        <p:txBody>
          <a:bodyPr>
            <a:normAutofit/>
          </a:bodyPr>
          <a:lstStyle/>
          <a:p>
            <a:pPr algn="just"/>
            <a:r>
              <a:rPr lang="tr-TR" sz="2000" dirty="0"/>
              <a:t>Enstitümüze yeterli sayıda öğretim elemanı temini gerçekleştirilememiştir. Ayrıca öğretim elemanı yetersizliğinden henüz öğrenci alımı yapılmamıştır. Enstitümüzde öğretim elemanının azlığına rağmen alanında “Uluslararası Siirt Arapçası Çalıştayı” düzenlenmiştir. Enstitümüze yeterli sayıda öğretim elemanı tahsisi yapıldıktan sonra Enstitü bünyesinde “Yüksek Lisans” ve “Doktora” programlarının açılması için ivedi bir şekilde gerekli çalışmaların yapılması planlanmaktadır. </a:t>
            </a:r>
            <a:endParaRPr lang="tr-TR" sz="2000" b="1" i="1" dirty="0"/>
          </a:p>
          <a:p>
            <a:pPr marL="0" indent="0">
              <a:buNone/>
            </a:pPr>
            <a:endParaRPr lang="tr-TR" sz="2000" dirty="0"/>
          </a:p>
          <a:p>
            <a:endParaRPr lang="tr-TR" sz="2000" dirty="0"/>
          </a:p>
          <a:p>
            <a:endParaRPr lang="tr-TR" sz="2000" dirty="0"/>
          </a:p>
        </p:txBody>
      </p:sp>
    </p:spTree>
    <p:extLst>
      <p:ext uri="{BB962C8B-B14F-4D97-AF65-F5344CB8AC3E}">
        <p14:creationId xmlns:p14="http://schemas.microsoft.com/office/powerpoint/2010/main" val="1195833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733006" y="365126"/>
            <a:ext cx="9620794" cy="897618"/>
          </a:xfrm>
        </p:spPr>
        <p:txBody>
          <a:bodyPr>
            <a:normAutofit/>
          </a:bodyPr>
          <a:lstStyle/>
          <a:p>
            <a:pPr>
              <a:spcBef>
                <a:spcPts val="0"/>
              </a:spcBef>
              <a:defRPr/>
            </a:pPr>
            <a:r>
              <a:rPr lang="tr-TR" altLang="tr-TR" sz="2400" b="1" dirty="0"/>
              <a:t>Enstitü İhtiyaç ve Talepleri </a:t>
            </a:r>
            <a:endParaRPr lang="tr-TR" sz="2400" b="1" dirty="0">
              <a:solidFill>
                <a:srgbClr val="FF0000"/>
              </a:solidFill>
            </a:endParaRPr>
          </a:p>
        </p:txBody>
      </p:sp>
      <p:sp>
        <p:nvSpPr>
          <p:cNvPr id="3" name="İçerik Yer Tutucusu 2"/>
          <p:cNvSpPr>
            <a:spLocks noGrp="1"/>
          </p:cNvSpPr>
          <p:nvPr>
            <p:ph idx="1"/>
          </p:nvPr>
        </p:nvSpPr>
        <p:spPr>
          <a:xfrm>
            <a:off x="1099457" y="1262744"/>
            <a:ext cx="10515600" cy="4351338"/>
          </a:xfrm>
        </p:spPr>
        <p:txBody>
          <a:bodyPr>
            <a:normAutofit/>
          </a:bodyPr>
          <a:lstStyle/>
          <a:p>
            <a:pPr algn="just">
              <a:defRPr/>
            </a:pPr>
            <a:r>
              <a:rPr lang="tr-TR" dirty="0"/>
              <a:t> </a:t>
            </a:r>
            <a:r>
              <a:rPr lang="tr-TR" dirty="0" smtClean="0"/>
              <a:t>Enstitümüz de uzun yıllar önce bulunan (12 Yıl) Bilgisayar ve Büro Malzemeleri olduğundan kullanım ömürleri dolduğundan verim alınamamakta olup bu </a:t>
            </a:r>
            <a:r>
              <a:rPr lang="tr-TR" dirty="0"/>
              <a:t>konuda Bilgisayar ve Büro Malzemeleri </a:t>
            </a:r>
            <a:r>
              <a:rPr lang="tr-TR" dirty="0" smtClean="0"/>
              <a:t>ihtiyacı bulunmaktadır.</a:t>
            </a:r>
            <a:endParaRPr lang="tr-TR" dirty="0"/>
          </a:p>
          <a:p>
            <a:endParaRPr lang="tr-TR" dirty="0"/>
          </a:p>
        </p:txBody>
      </p:sp>
    </p:spTree>
    <p:extLst>
      <p:ext uri="{BB962C8B-B14F-4D97-AF65-F5344CB8AC3E}">
        <p14:creationId xmlns:p14="http://schemas.microsoft.com/office/powerpoint/2010/main" val="2932204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12116</TotalTime>
  <Words>654</Words>
  <Application>Microsoft Office PowerPoint</Application>
  <PresentationFormat>Geniş ekran</PresentationFormat>
  <Paragraphs>140</Paragraphs>
  <Slides>13</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13</vt:i4>
      </vt:variant>
    </vt:vector>
  </HeadingPairs>
  <TitlesOfParts>
    <vt:vector size="20" baseType="lpstr">
      <vt:lpstr>Arial</vt:lpstr>
      <vt:lpstr>Calibri</vt:lpstr>
      <vt:lpstr>Calibri Light</vt:lpstr>
      <vt:lpstr>Montserrat Alternates</vt:lpstr>
      <vt:lpstr>Times New Roman</vt:lpstr>
      <vt:lpstr>Verdana</vt:lpstr>
      <vt:lpstr>Office Teması</vt:lpstr>
      <vt:lpstr>PowerPoint Sunusu</vt:lpstr>
      <vt:lpstr>Sunuş</vt:lpstr>
      <vt:lpstr> Misyon - Vizyon</vt:lpstr>
      <vt:lpstr> Personel Durumu</vt:lpstr>
      <vt:lpstr> Yönetim ve Birim Kurulu Üyeleri</vt:lpstr>
      <vt:lpstr> Anabilim Dalları</vt:lpstr>
      <vt:lpstr> Personel Durumu</vt:lpstr>
      <vt:lpstr> Amaç ve Hedeflerimiz</vt:lpstr>
      <vt:lpstr>  Malzeme Listesi</vt:lpstr>
      <vt:lpstr>  Mali Bilgiler</vt:lpstr>
      <vt:lpstr> Sonuç</vt:lpstr>
      <vt:lpstr>Enstitü İhtiyaç ve Talepleri </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309</cp:revision>
  <dcterms:created xsi:type="dcterms:W3CDTF">2018-02-07T07:43:50Z</dcterms:created>
  <dcterms:modified xsi:type="dcterms:W3CDTF">2025-03-10T09:22:43Z</dcterms:modified>
</cp:coreProperties>
</file>